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2" r:id="rId5"/>
    <p:sldId id="258" r:id="rId6"/>
    <p:sldId id="260" r:id="rId7"/>
    <p:sldId id="261" r:id="rId8"/>
    <p:sldId id="263" r:id="rId9"/>
    <p:sldId id="266" r:id="rId10"/>
    <p:sldId id="264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image" Target="../media/image5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image" Target="../media/image5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C7E9B6-841B-4476-B121-C089DB25DFE2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</dgm:pt>
    <dgm:pt modelId="{5B6A0C98-410C-4F7F-A082-12C0211F02BE}">
      <dgm:prSet phldrT="[Texto]"/>
      <dgm:spPr/>
      <dgm:t>
        <a:bodyPr/>
        <a:lstStyle/>
        <a:p>
          <a:r>
            <a:rPr lang="es-MX" dirty="0" smtClean="0"/>
            <a:t>Implantar mecanismos de control para logro de metas y objetivos</a:t>
          </a:r>
          <a:endParaRPr lang="es-MX" dirty="0"/>
        </a:p>
      </dgm:t>
    </dgm:pt>
    <dgm:pt modelId="{A1838C83-8555-46A2-9A91-9225B4D2ABD8}" type="parTrans" cxnId="{BED13A81-D8FC-43F5-B76E-44147C195D60}">
      <dgm:prSet/>
      <dgm:spPr/>
      <dgm:t>
        <a:bodyPr/>
        <a:lstStyle/>
        <a:p>
          <a:endParaRPr lang="es-MX"/>
        </a:p>
      </dgm:t>
    </dgm:pt>
    <dgm:pt modelId="{A4D96358-F352-4EF8-AAF1-4C700FADF6ED}" type="sibTrans" cxnId="{BED13A81-D8FC-43F5-B76E-44147C195D60}">
      <dgm:prSet/>
      <dgm:spPr/>
      <dgm:t>
        <a:bodyPr/>
        <a:lstStyle/>
        <a:p>
          <a:endParaRPr lang="es-MX"/>
        </a:p>
      </dgm:t>
    </dgm:pt>
    <dgm:pt modelId="{C1D3D75F-019A-4260-8667-21AC35BF9A00}">
      <dgm:prSet phldrT="[Texto]"/>
      <dgm:spPr/>
      <dgm:t>
        <a:bodyPr/>
        <a:lstStyle/>
        <a:p>
          <a:r>
            <a:rPr lang="es-MX" dirty="0" smtClean="0"/>
            <a:t>Prevenir, detectar, evaluar, administrar y controlar riesgos;</a:t>
          </a:r>
          <a:endParaRPr lang="es-MX" dirty="0"/>
        </a:p>
      </dgm:t>
    </dgm:pt>
    <dgm:pt modelId="{01E8CE9C-A96C-41AB-A106-48D61B1061DF}" type="parTrans" cxnId="{ECDEC33D-538C-4950-9CE1-279ED96B4F4B}">
      <dgm:prSet/>
      <dgm:spPr/>
      <dgm:t>
        <a:bodyPr/>
        <a:lstStyle/>
        <a:p>
          <a:endParaRPr lang="es-MX"/>
        </a:p>
      </dgm:t>
    </dgm:pt>
    <dgm:pt modelId="{D1D336FE-F252-45EF-B9A5-04265850F451}" type="sibTrans" cxnId="{ECDEC33D-538C-4950-9CE1-279ED96B4F4B}">
      <dgm:prSet/>
      <dgm:spPr/>
      <dgm:t>
        <a:bodyPr/>
        <a:lstStyle/>
        <a:p>
          <a:endParaRPr lang="es-MX"/>
        </a:p>
      </dgm:t>
    </dgm:pt>
    <dgm:pt modelId="{AEAC6412-6375-487C-A373-F4DEF37701C2}">
      <dgm:prSet phldrT="[Texto]"/>
      <dgm:spPr/>
      <dgm:t>
        <a:bodyPr/>
        <a:lstStyle/>
        <a:p>
          <a:r>
            <a:rPr lang="es-MX" dirty="0" smtClean="0"/>
            <a:t>Fortalecer el cumplimiento de leyes y disposiciones normativas</a:t>
          </a:r>
          <a:endParaRPr lang="es-MX" dirty="0"/>
        </a:p>
      </dgm:t>
    </dgm:pt>
    <dgm:pt modelId="{5EF1C2EE-7714-42C8-B960-6580A62DF8F5}" type="parTrans" cxnId="{6943284D-E201-40AC-B226-CD365133072F}">
      <dgm:prSet/>
      <dgm:spPr/>
      <dgm:t>
        <a:bodyPr/>
        <a:lstStyle/>
        <a:p>
          <a:endParaRPr lang="es-MX"/>
        </a:p>
      </dgm:t>
    </dgm:pt>
    <dgm:pt modelId="{73EEB92D-A075-449D-B613-683BF8623B6A}" type="sibTrans" cxnId="{6943284D-E201-40AC-B226-CD365133072F}">
      <dgm:prSet/>
      <dgm:spPr/>
      <dgm:t>
        <a:bodyPr/>
        <a:lstStyle/>
        <a:p>
          <a:endParaRPr lang="es-MX"/>
        </a:p>
      </dgm:t>
    </dgm:pt>
    <dgm:pt modelId="{35FB97AF-F948-451D-99F1-B2991E309988}">
      <dgm:prSet phldrT="[Texto]"/>
      <dgm:spPr/>
      <dgm:t>
        <a:bodyPr/>
        <a:lstStyle/>
        <a:p>
          <a:r>
            <a:rPr lang="es-MX" dirty="0" smtClean="0"/>
            <a:t>Generar una adecuada rendición de cuentas</a:t>
          </a:r>
          <a:endParaRPr lang="es-MX" dirty="0"/>
        </a:p>
      </dgm:t>
    </dgm:pt>
    <dgm:pt modelId="{1B749234-8D01-4D96-AEFD-6F8DC2F012BA}" type="parTrans" cxnId="{43AF696A-BA40-4FAA-A91D-9CABE8D8794B}">
      <dgm:prSet/>
      <dgm:spPr/>
      <dgm:t>
        <a:bodyPr/>
        <a:lstStyle/>
        <a:p>
          <a:endParaRPr lang="es-MX"/>
        </a:p>
      </dgm:t>
    </dgm:pt>
    <dgm:pt modelId="{F2D6865E-3973-4508-9BE3-9D03539D8E9A}" type="sibTrans" cxnId="{43AF696A-BA40-4FAA-A91D-9CABE8D8794B}">
      <dgm:prSet/>
      <dgm:spPr/>
      <dgm:t>
        <a:bodyPr/>
        <a:lstStyle/>
        <a:p>
          <a:endParaRPr lang="es-MX"/>
        </a:p>
      </dgm:t>
    </dgm:pt>
    <dgm:pt modelId="{C6C7E9AA-AF9E-46FF-B1A7-861D5ED618EA}">
      <dgm:prSet phldrT="[Texto]"/>
      <dgm:spPr/>
      <dgm:t>
        <a:bodyPr/>
        <a:lstStyle/>
        <a:p>
          <a:r>
            <a:rPr lang="es-MX" dirty="0" smtClean="0"/>
            <a:t>Transparentar el ejercicio de la función pública</a:t>
          </a:r>
          <a:endParaRPr lang="es-MX" dirty="0"/>
        </a:p>
      </dgm:t>
    </dgm:pt>
    <dgm:pt modelId="{59C45AC6-C35E-402A-AE48-289DDD29EB72}" type="parTrans" cxnId="{7067D83D-C266-4E1D-B1E7-EE4F1ABB8315}">
      <dgm:prSet/>
      <dgm:spPr/>
      <dgm:t>
        <a:bodyPr/>
        <a:lstStyle/>
        <a:p>
          <a:endParaRPr lang="es-MX"/>
        </a:p>
      </dgm:t>
    </dgm:pt>
    <dgm:pt modelId="{1571466E-DCE5-4CE5-874F-1AA449DF99DF}" type="sibTrans" cxnId="{7067D83D-C266-4E1D-B1E7-EE4F1ABB8315}">
      <dgm:prSet/>
      <dgm:spPr/>
      <dgm:t>
        <a:bodyPr/>
        <a:lstStyle/>
        <a:p>
          <a:endParaRPr lang="es-MX"/>
        </a:p>
      </dgm:t>
    </dgm:pt>
    <dgm:pt modelId="{03083F08-3B5B-427B-841D-101230117495}" type="pres">
      <dgm:prSet presAssocID="{CFC7E9B6-841B-4476-B121-C089DB25DFE2}" presName="Name0" presStyleCnt="0">
        <dgm:presLayoutVars>
          <dgm:dir/>
          <dgm:resizeHandles val="exact"/>
        </dgm:presLayoutVars>
      </dgm:prSet>
      <dgm:spPr/>
    </dgm:pt>
    <dgm:pt modelId="{B273B896-FAEF-418D-A9D2-1A351B3E3863}" type="pres">
      <dgm:prSet presAssocID="{CFC7E9B6-841B-4476-B121-C089DB25DFE2}" presName="fgShape" presStyleLbl="fgShp" presStyleIdx="0" presStyleCnt="1"/>
      <dgm:spPr/>
    </dgm:pt>
    <dgm:pt modelId="{2BFECF4D-33F8-47C6-AD54-EC9DCAF2B098}" type="pres">
      <dgm:prSet presAssocID="{CFC7E9B6-841B-4476-B121-C089DB25DFE2}" presName="linComp" presStyleCnt="0"/>
      <dgm:spPr/>
    </dgm:pt>
    <dgm:pt modelId="{C9F126C1-52A6-426F-8418-758E8E73AD6B}" type="pres">
      <dgm:prSet presAssocID="{5B6A0C98-410C-4F7F-A082-12C0211F02BE}" presName="compNode" presStyleCnt="0"/>
      <dgm:spPr/>
    </dgm:pt>
    <dgm:pt modelId="{92968593-2EC7-4B5D-B340-6AEFB0390F5C}" type="pres">
      <dgm:prSet presAssocID="{5B6A0C98-410C-4F7F-A082-12C0211F02BE}" presName="bkgdShape" presStyleLbl="node1" presStyleIdx="0" presStyleCnt="5"/>
      <dgm:spPr/>
      <dgm:t>
        <a:bodyPr/>
        <a:lstStyle/>
        <a:p>
          <a:endParaRPr lang="es-MX"/>
        </a:p>
      </dgm:t>
    </dgm:pt>
    <dgm:pt modelId="{4321E1A0-FD78-443F-9AD4-E9CA55052CC6}" type="pres">
      <dgm:prSet presAssocID="{5B6A0C98-410C-4F7F-A082-12C0211F02BE}" presName="nodeTx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12B5A54-9A65-4525-85E2-72B18DFFAF3B}" type="pres">
      <dgm:prSet presAssocID="{5B6A0C98-410C-4F7F-A082-12C0211F02BE}" presName="invisiNode" presStyleLbl="node1" presStyleIdx="0" presStyleCnt="5"/>
      <dgm:spPr/>
    </dgm:pt>
    <dgm:pt modelId="{3CEB74B1-DA33-4B2F-9E74-365A7AD42A39}" type="pres">
      <dgm:prSet presAssocID="{5B6A0C98-410C-4F7F-A082-12C0211F02BE}" presName="imagNode" presStyleLbl="fgImgPlac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</dgm:spPr>
    </dgm:pt>
    <dgm:pt modelId="{54B3C720-6849-435F-9422-F46E4EE18312}" type="pres">
      <dgm:prSet presAssocID="{A4D96358-F352-4EF8-AAF1-4C700FADF6ED}" presName="sibTrans" presStyleLbl="sibTrans2D1" presStyleIdx="0" presStyleCnt="0"/>
      <dgm:spPr/>
      <dgm:t>
        <a:bodyPr/>
        <a:lstStyle/>
        <a:p>
          <a:endParaRPr lang="es-MX"/>
        </a:p>
      </dgm:t>
    </dgm:pt>
    <dgm:pt modelId="{6E0B5E0C-B391-4EB9-9E53-BFC0560CC136}" type="pres">
      <dgm:prSet presAssocID="{C1D3D75F-019A-4260-8667-21AC35BF9A00}" presName="compNode" presStyleCnt="0"/>
      <dgm:spPr/>
    </dgm:pt>
    <dgm:pt modelId="{FF1B5236-6F0B-4BC1-8BFB-0315562DD61C}" type="pres">
      <dgm:prSet presAssocID="{C1D3D75F-019A-4260-8667-21AC35BF9A00}" presName="bkgdShape" presStyleLbl="node1" presStyleIdx="1" presStyleCnt="5"/>
      <dgm:spPr/>
      <dgm:t>
        <a:bodyPr/>
        <a:lstStyle/>
        <a:p>
          <a:endParaRPr lang="es-MX"/>
        </a:p>
      </dgm:t>
    </dgm:pt>
    <dgm:pt modelId="{71E2353E-6A29-40E8-B516-4F6A984C7F44}" type="pres">
      <dgm:prSet presAssocID="{C1D3D75F-019A-4260-8667-21AC35BF9A00}" presName="nodeT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6410F24-5264-4D68-84DA-41B3D5A8BEAD}" type="pres">
      <dgm:prSet presAssocID="{C1D3D75F-019A-4260-8667-21AC35BF9A00}" presName="invisiNode" presStyleLbl="node1" presStyleIdx="1" presStyleCnt="5"/>
      <dgm:spPr/>
    </dgm:pt>
    <dgm:pt modelId="{2DE21740-163A-4A26-8CB7-627ECE71EDFE}" type="pres">
      <dgm:prSet presAssocID="{C1D3D75F-019A-4260-8667-21AC35BF9A00}" presName="imagNode" presStyleLbl="fgImgPlace1" presStyleIdx="1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A84E189C-059D-4C68-96C6-5C5332BBE997}" type="pres">
      <dgm:prSet presAssocID="{D1D336FE-F252-45EF-B9A5-04265850F451}" presName="sibTrans" presStyleLbl="sibTrans2D1" presStyleIdx="0" presStyleCnt="0"/>
      <dgm:spPr/>
      <dgm:t>
        <a:bodyPr/>
        <a:lstStyle/>
        <a:p>
          <a:endParaRPr lang="es-MX"/>
        </a:p>
      </dgm:t>
    </dgm:pt>
    <dgm:pt modelId="{60FBD877-F6D1-4700-9F3A-EA999B8D400C}" type="pres">
      <dgm:prSet presAssocID="{AEAC6412-6375-487C-A373-F4DEF37701C2}" presName="compNode" presStyleCnt="0"/>
      <dgm:spPr/>
    </dgm:pt>
    <dgm:pt modelId="{0A90DCB3-9C38-4D0F-82DE-FBF58877CB11}" type="pres">
      <dgm:prSet presAssocID="{AEAC6412-6375-487C-A373-F4DEF37701C2}" presName="bkgdShape" presStyleLbl="node1" presStyleIdx="2" presStyleCnt="5"/>
      <dgm:spPr/>
      <dgm:t>
        <a:bodyPr/>
        <a:lstStyle/>
        <a:p>
          <a:endParaRPr lang="es-MX"/>
        </a:p>
      </dgm:t>
    </dgm:pt>
    <dgm:pt modelId="{F1EE1985-6740-4DFA-9BBE-18A496A3E22D}" type="pres">
      <dgm:prSet presAssocID="{AEAC6412-6375-487C-A373-F4DEF37701C2}" presName="nodeT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DD12391-8B97-4886-A99E-620E18A614E2}" type="pres">
      <dgm:prSet presAssocID="{AEAC6412-6375-487C-A373-F4DEF37701C2}" presName="invisiNode" presStyleLbl="node1" presStyleIdx="2" presStyleCnt="5"/>
      <dgm:spPr/>
    </dgm:pt>
    <dgm:pt modelId="{9D65DBEC-1B57-4AC7-9545-7DE89B76DBCA}" type="pres">
      <dgm:prSet presAssocID="{AEAC6412-6375-487C-A373-F4DEF37701C2}" presName="imagNode" presStyleLbl="fgImgPlace1" presStyleIdx="2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6000" r="-16000"/>
          </a:stretch>
        </a:blipFill>
      </dgm:spPr>
    </dgm:pt>
    <dgm:pt modelId="{0B9AA1F8-4284-419C-B32F-6DDD8291A6D5}" type="pres">
      <dgm:prSet presAssocID="{73EEB92D-A075-449D-B613-683BF8623B6A}" presName="sibTrans" presStyleLbl="sibTrans2D1" presStyleIdx="0" presStyleCnt="0"/>
      <dgm:spPr/>
      <dgm:t>
        <a:bodyPr/>
        <a:lstStyle/>
        <a:p>
          <a:endParaRPr lang="es-MX"/>
        </a:p>
      </dgm:t>
    </dgm:pt>
    <dgm:pt modelId="{D6B6BDB9-05DA-45D2-B571-37D21219A942}" type="pres">
      <dgm:prSet presAssocID="{35FB97AF-F948-451D-99F1-B2991E309988}" presName="compNode" presStyleCnt="0"/>
      <dgm:spPr/>
    </dgm:pt>
    <dgm:pt modelId="{F9B15C88-5D2B-442F-923C-3A384126117F}" type="pres">
      <dgm:prSet presAssocID="{35FB97AF-F948-451D-99F1-B2991E309988}" presName="bkgdShape" presStyleLbl="node1" presStyleIdx="3" presStyleCnt="5"/>
      <dgm:spPr/>
      <dgm:t>
        <a:bodyPr/>
        <a:lstStyle/>
        <a:p>
          <a:endParaRPr lang="es-MX"/>
        </a:p>
      </dgm:t>
    </dgm:pt>
    <dgm:pt modelId="{69EB9B04-9FD5-469E-B36D-4C73A2C1E806}" type="pres">
      <dgm:prSet presAssocID="{35FB97AF-F948-451D-99F1-B2991E309988}" presName="nodeT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12A7A19-57FE-4B63-B533-FDF28049D8C7}" type="pres">
      <dgm:prSet presAssocID="{35FB97AF-F948-451D-99F1-B2991E309988}" presName="invisiNode" presStyleLbl="node1" presStyleIdx="3" presStyleCnt="5"/>
      <dgm:spPr/>
    </dgm:pt>
    <dgm:pt modelId="{C95F4D9C-BDFC-49B5-8605-2A4AA778C477}" type="pres">
      <dgm:prSet presAssocID="{35FB97AF-F948-451D-99F1-B2991E309988}" presName="imagNode" presStyleLbl="fgImgPlace1" presStyleIdx="3" presStyleCnt="5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8000" r="-28000"/>
          </a:stretch>
        </a:blipFill>
      </dgm:spPr>
    </dgm:pt>
    <dgm:pt modelId="{F46B22AA-9AEE-405F-BAA3-7E6191C3A0D1}" type="pres">
      <dgm:prSet presAssocID="{F2D6865E-3973-4508-9BE3-9D03539D8E9A}" presName="sibTrans" presStyleLbl="sibTrans2D1" presStyleIdx="0" presStyleCnt="0"/>
      <dgm:spPr/>
      <dgm:t>
        <a:bodyPr/>
        <a:lstStyle/>
        <a:p>
          <a:endParaRPr lang="es-MX"/>
        </a:p>
      </dgm:t>
    </dgm:pt>
    <dgm:pt modelId="{E6564FDF-57BE-452E-A0E8-6217D4730781}" type="pres">
      <dgm:prSet presAssocID="{C6C7E9AA-AF9E-46FF-B1A7-861D5ED618EA}" presName="compNode" presStyleCnt="0"/>
      <dgm:spPr/>
    </dgm:pt>
    <dgm:pt modelId="{F507B547-1B11-4847-9A96-B0BF14620B10}" type="pres">
      <dgm:prSet presAssocID="{C6C7E9AA-AF9E-46FF-B1A7-861D5ED618EA}" presName="bkgdShape" presStyleLbl="node1" presStyleIdx="4" presStyleCnt="5"/>
      <dgm:spPr/>
      <dgm:t>
        <a:bodyPr/>
        <a:lstStyle/>
        <a:p>
          <a:endParaRPr lang="es-MX"/>
        </a:p>
      </dgm:t>
    </dgm:pt>
    <dgm:pt modelId="{EAE87C3D-C971-462C-97B6-7C92C29E3E63}" type="pres">
      <dgm:prSet presAssocID="{C6C7E9AA-AF9E-46FF-B1A7-861D5ED618EA}" presName="nodeT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E253D18-9E44-4346-82DA-11AE524A6CAE}" type="pres">
      <dgm:prSet presAssocID="{C6C7E9AA-AF9E-46FF-B1A7-861D5ED618EA}" presName="invisiNode" presStyleLbl="node1" presStyleIdx="4" presStyleCnt="5"/>
      <dgm:spPr/>
    </dgm:pt>
    <dgm:pt modelId="{235CACC6-BD67-4605-B819-E401BF5811FD}" type="pres">
      <dgm:prSet presAssocID="{C6C7E9AA-AF9E-46FF-B1A7-861D5ED618EA}" presName="imagNode" presStyleLbl="fgImgPlace1" presStyleIdx="4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</dgm:spPr>
    </dgm:pt>
  </dgm:ptLst>
  <dgm:cxnLst>
    <dgm:cxn modelId="{3C73719F-32AB-496B-B1AE-6012E10C7DF1}" type="presOf" srcId="{D1D336FE-F252-45EF-B9A5-04265850F451}" destId="{A84E189C-059D-4C68-96C6-5C5332BBE997}" srcOrd="0" destOrd="0" presId="urn:microsoft.com/office/officeart/2005/8/layout/hList7"/>
    <dgm:cxn modelId="{49788223-54A0-4C6F-BBCD-39D277218582}" type="presOf" srcId="{C6C7E9AA-AF9E-46FF-B1A7-861D5ED618EA}" destId="{F507B547-1B11-4847-9A96-B0BF14620B10}" srcOrd="0" destOrd="0" presId="urn:microsoft.com/office/officeart/2005/8/layout/hList7"/>
    <dgm:cxn modelId="{6943284D-E201-40AC-B226-CD365133072F}" srcId="{CFC7E9B6-841B-4476-B121-C089DB25DFE2}" destId="{AEAC6412-6375-487C-A373-F4DEF37701C2}" srcOrd="2" destOrd="0" parTransId="{5EF1C2EE-7714-42C8-B960-6580A62DF8F5}" sibTransId="{73EEB92D-A075-449D-B613-683BF8623B6A}"/>
    <dgm:cxn modelId="{B550340F-5106-4A76-AE56-ABD163211949}" type="presOf" srcId="{AEAC6412-6375-487C-A373-F4DEF37701C2}" destId="{0A90DCB3-9C38-4D0F-82DE-FBF58877CB11}" srcOrd="0" destOrd="0" presId="urn:microsoft.com/office/officeart/2005/8/layout/hList7"/>
    <dgm:cxn modelId="{D3C55198-F679-454B-9D94-71E0E68FEDF6}" type="presOf" srcId="{73EEB92D-A075-449D-B613-683BF8623B6A}" destId="{0B9AA1F8-4284-419C-B32F-6DDD8291A6D5}" srcOrd="0" destOrd="0" presId="urn:microsoft.com/office/officeart/2005/8/layout/hList7"/>
    <dgm:cxn modelId="{140B848C-5B86-42EF-98CC-D187591ABA45}" type="presOf" srcId="{35FB97AF-F948-451D-99F1-B2991E309988}" destId="{F9B15C88-5D2B-442F-923C-3A384126117F}" srcOrd="0" destOrd="0" presId="urn:microsoft.com/office/officeart/2005/8/layout/hList7"/>
    <dgm:cxn modelId="{81F5EEBB-1694-4419-B77B-7D0CA43C37D1}" type="presOf" srcId="{C1D3D75F-019A-4260-8667-21AC35BF9A00}" destId="{71E2353E-6A29-40E8-B516-4F6A984C7F44}" srcOrd="1" destOrd="0" presId="urn:microsoft.com/office/officeart/2005/8/layout/hList7"/>
    <dgm:cxn modelId="{C14E9EF3-32B3-40AC-AA1E-8A88F762A019}" type="presOf" srcId="{CFC7E9B6-841B-4476-B121-C089DB25DFE2}" destId="{03083F08-3B5B-427B-841D-101230117495}" srcOrd="0" destOrd="0" presId="urn:microsoft.com/office/officeart/2005/8/layout/hList7"/>
    <dgm:cxn modelId="{ECDEC33D-538C-4950-9CE1-279ED96B4F4B}" srcId="{CFC7E9B6-841B-4476-B121-C089DB25DFE2}" destId="{C1D3D75F-019A-4260-8667-21AC35BF9A00}" srcOrd="1" destOrd="0" parTransId="{01E8CE9C-A96C-41AB-A106-48D61B1061DF}" sibTransId="{D1D336FE-F252-45EF-B9A5-04265850F451}"/>
    <dgm:cxn modelId="{8BCAEB70-7D43-4717-B164-FA70C11FC86A}" type="presOf" srcId="{AEAC6412-6375-487C-A373-F4DEF37701C2}" destId="{F1EE1985-6740-4DFA-9BBE-18A496A3E22D}" srcOrd="1" destOrd="0" presId="urn:microsoft.com/office/officeart/2005/8/layout/hList7"/>
    <dgm:cxn modelId="{43AF696A-BA40-4FAA-A91D-9CABE8D8794B}" srcId="{CFC7E9B6-841B-4476-B121-C089DB25DFE2}" destId="{35FB97AF-F948-451D-99F1-B2991E309988}" srcOrd="3" destOrd="0" parTransId="{1B749234-8D01-4D96-AEFD-6F8DC2F012BA}" sibTransId="{F2D6865E-3973-4508-9BE3-9D03539D8E9A}"/>
    <dgm:cxn modelId="{B1F74124-AEB1-44B8-ACA3-DADF7CA564C0}" type="presOf" srcId="{5B6A0C98-410C-4F7F-A082-12C0211F02BE}" destId="{92968593-2EC7-4B5D-B340-6AEFB0390F5C}" srcOrd="0" destOrd="0" presId="urn:microsoft.com/office/officeart/2005/8/layout/hList7"/>
    <dgm:cxn modelId="{7067D83D-C266-4E1D-B1E7-EE4F1ABB8315}" srcId="{CFC7E9B6-841B-4476-B121-C089DB25DFE2}" destId="{C6C7E9AA-AF9E-46FF-B1A7-861D5ED618EA}" srcOrd="4" destOrd="0" parTransId="{59C45AC6-C35E-402A-AE48-289DDD29EB72}" sibTransId="{1571466E-DCE5-4CE5-874F-1AA449DF99DF}"/>
    <dgm:cxn modelId="{C32C6368-A812-46EB-88D3-E90B5B530200}" type="presOf" srcId="{C6C7E9AA-AF9E-46FF-B1A7-861D5ED618EA}" destId="{EAE87C3D-C971-462C-97B6-7C92C29E3E63}" srcOrd="1" destOrd="0" presId="urn:microsoft.com/office/officeart/2005/8/layout/hList7"/>
    <dgm:cxn modelId="{477545A4-2ED6-4365-B168-0228CDD4B759}" type="presOf" srcId="{5B6A0C98-410C-4F7F-A082-12C0211F02BE}" destId="{4321E1A0-FD78-443F-9AD4-E9CA55052CC6}" srcOrd="1" destOrd="0" presId="urn:microsoft.com/office/officeart/2005/8/layout/hList7"/>
    <dgm:cxn modelId="{454A0495-CB15-4375-97D8-4822109389AC}" type="presOf" srcId="{A4D96358-F352-4EF8-AAF1-4C700FADF6ED}" destId="{54B3C720-6849-435F-9422-F46E4EE18312}" srcOrd="0" destOrd="0" presId="urn:microsoft.com/office/officeart/2005/8/layout/hList7"/>
    <dgm:cxn modelId="{390A7AE0-F909-448B-B21A-A047F4F00F4A}" type="presOf" srcId="{F2D6865E-3973-4508-9BE3-9D03539D8E9A}" destId="{F46B22AA-9AEE-405F-BAA3-7E6191C3A0D1}" srcOrd="0" destOrd="0" presId="urn:microsoft.com/office/officeart/2005/8/layout/hList7"/>
    <dgm:cxn modelId="{BED13A81-D8FC-43F5-B76E-44147C195D60}" srcId="{CFC7E9B6-841B-4476-B121-C089DB25DFE2}" destId="{5B6A0C98-410C-4F7F-A082-12C0211F02BE}" srcOrd="0" destOrd="0" parTransId="{A1838C83-8555-46A2-9A91-9225B4D2ABD8}" sibTransId="{A4D96358-F352-4EF8-AAF1-4C700FADF6ED}"/>
    <dgm:cxn modelId="{1CE38B10-6586-456C-9000-096BA8D8361F}" type="presOf" srcId="{C1D3D75F-019A-4260-8667-21AC35BF9A00}" destId="{FF1B5236-6F0B-4BC1-8BFB-0315562DD61C}" srcOrd="0" destOrd="0" presId="urn:microsoft.com/office/officeart/2005/8/layout/hList7"/>
    <dgm:cxn modelId="{57A1E041-F4F7-418D-84AA-6A79450ED04B}" type="presOf" srcId="{35FB97AF-F948-451D-99F1-B2991E309988}" destId="{69EB9B04-9FD5-469E-B36D-4C73A2C1E806}" srcOrd="1" destOrd="0" presId="urn:microsoft.com/office/officeart/2005/8/layout/hList7"/>
    <dgm:cxn modelId="{2558EC28-3C5A-4716-9310-FC6A4A37829C}" type="presParOf" srcId="{03083F08-3B5B-427B-841D-101230117495}" destId="{B273B896-FAEF-418D-A9D2-1A351B3E3863}" srcOrd="0" destOrd="0" presId="urn:microsoft.com/office/officeart/2005/8/layout/hList7"/>
    <dgm:cxn modelId="{4B52538E-877B-4ADA-A460-3053F648B7F4}" type="presParOf" srcId="{03083F08-3B5B-427B-841D-101230117495}" destId="{2BFECF4D-33F8-47C6-AD54-EC9DCAF2B098}" srcOrd="1" destOrd="0" presId="urn:microsoft.com/office/officeart/2005/8/layout/hList7"/>
    <dgm:cxn modelId="{FECB3AD9-33E4-452B-8027-5FFCEE1F792F}" type="presParOf" srcId="{2BFECF4D-33F8-47C6-AD54-EC9DCAF2B098}" destId="{C9F126C1-52A6-426F-8418-758E8E73AD6B}" srcOrd="0" destOrd="0" presId="urn:microsoft.com/office/officeart/2005/8/layout/hList7"/>
    <dgm:cxn modelId="{023C279B-2B18-4FB5-8769-36382F07C5EE}" type="presParOf" srcId="{C9F126C1-52A6-426F-8418-758E8E73AD6B}" destId="{92968593-2EC7-4B5D-B340-6AEFB0390F5C}" srcOrd="0" destOrd="0" presId="urn:microsoft.com/office/officeart/2005/8/layout/hList7"/>
    <dgm:cxn modelId="{BFD19ABC-C70B-4663-8D58-2AEB23E13278}" type="presParOf" srcId="{C9F126C1-52A6-426F-8418-758E8E73AD6B}" destId="{4321E1A0-FD78-443F-9AD4-E9CA55052CC6}" srcOrd="1" destOrd="0" presId="urn:microsoft.com/office/officeart/2005/8/layout/hList7"/>
    <dgm:cxn modelId="{CA44E7A9-1C1D-4158-9D9E-3D7364A783BF}" type="presParOf" srcId="{C9F126C1-52A6-426F-8418-758E8E73AD6B}" destId="{612B5A54-9A65-4525-85E2-72B18DFFAF3B}" srcOrd="2" destOrd="0" presId="urn:microsoft.com/office/officeart/2005/8/layout/hList7"/>
    <dgm:cxn modelId="{38399302-5BEE-4C3F-ADE7-0B57BAF83384}" type="presParOf" srcId="{C9F126C1-52A6-426F-8418-758E8E73AD6B}" destId="{3CEB74B1-DA33-4B2F-9E74-365A7AD42A39}" srcOrd="3" destOrd="0" presId="urn:microsoft.com/office/officeart/2005/8/layout/hList7"/>
    <dgm:cxn modelId="{44E14CF0-1064-4915-9FB3-E1E57634ACC0}" type="presParOf" srcId="{2BFECF4D-33F8-47C6-AD54-EC9DCAF2B098}" destId="{54B3C720-6849-435F-9422-F46E4EE18312}" srcOrd="1" destOrd="0" presId="urn:microsoft.com/office/officeart/2005/8/layout/hList7"/>
    <dgm:cxn modelId="{52FF339F-92BC-4021-ADEE-30B3EEC12893}" type="presParOf" srcId="{2BFECF4D-33F8-47C6-AD54-EC9DCAF2B098}" destId="{6E0B5E0C-B391-4EB9-9E53-BFC0560CC136}" srcOrd="2" destOrd="0" presId="urn:microsoft.com/office/officeart/2005/8/layout/hList7"/>
    <dgm:cxn modelId="{6DC24B30-7BD9-4EC2-9876-1B3D9243F427}" type="presParOf" srcId="{6E0B5E0C-B391-4EB9-9E53-BFC0560CC136}" destId="{FF1B5236-6F0B-4BC1-8BFB-0315562DD61C}" srcOrd="0" destOrd="0" presId="urn:microsoft.com/office/officeart/2005/8/layout/hList7"/>
    <dgm:cxn modelId="{1069845E-88F6-402F-9D33-79C833EE0A62}" type="presParOf" srcId="{6E0B5E0C-B391-4EB9-9E53-BFC0560CC136}" destId="{71E2353E-6A29-40E8-B516-4F6A984C7F44}" srcOrd="1" destOrd="0" presId="urn:microsoft.com/office/officeart/2005/8/layout/hList7"/>
    <dgm:cxn modelId="{3E588C05-48C3-4F52-A587-EC37F881DA88}" type="presParOf" srcId="{6E0B5E0C-B391-4EB9-9E53-BFC0560CC136}" destId="{36410F24-5264-4D68-84DA-41B3D5A8BEAD}" srcOrd="2" destOrd="0" presId="urn:microsoft.com/office/officeart/2005/8/layout/hList7"/>
    <dgm:cxn modelId="{4BAE2452-287E-434D-9B34-37337AD984F3}" type="presParOf" srcId="{6E0B5E0C-B391-4EB9-9E53-BFC0560CC136}" destId="{2DE21740-163A-4A26-8CB7-627ECE71EDFE}" srcOrd="3" destOrd="0" presId="urn:microsoft.com/office/officeart/2005/8/layout/hList7"/>
    <dgm:cxn modelId="{CDD36622-C67A-4A7C-A717-38825D817D5F}" type="presParOf" srcId="{2BFECF4D-33F8-47C6-AD54-EC9DCAF2B098}" destId="{A84E189C-059D-4C68-96C6-5C5332BBE997}" srcOrd="3" destOrd="0" presId="urn:microsoft.com/office/officeart/2005/8/layout/hList7"/>
    <dgm:cxn modelId="{FB9E7CE7-4FA9-4491-90EF-652B491B1005}" type="presParOf" srcId="{2BFECF4D-33F8-47C6-AD54-EC9DCAF2B098}" destId="{60FBD877-F6D1-4700-9F3A-EA999B8D400C}" srcOrd="4" destOrd="0" presId="urn:microsoft.com/office/officeart/2005/8/layout/hList7"/>
    <dgm:cxn modelId="{B9E9881B-069F-45CE-8C4B-370C18D15B7B}" type="presParOf" srcId="{60FBD877-F6D1-4700-9F3A-EA999B8D400C}" destId="{0A90DCB3-9C38-4D0F-82DE-FBF58877CB11}" srcOrd="0" destOrd="0" presId="urn:microsoft.com/office/officeart/2005/8/layout/hList7"/>
    <dgm:cxn modelId="{B5B9C253-D7A1-432B-8A41-781D43A4CE1D}" type="presParOf" srcId="{60FBD877-F6D1-4700-9F3A-EA999B8D400C}" destId="{F1EE1985-6740-4DFA-9BBE-18A496A3E22D}" srcOrd="1" destOrd="0" presId="urn:microsoft.com/office/officeart/2005/8/layout/hList7"/>
    <dgm:cxn modelId="{81884373-8666-4F1A-81AD-9F306BC9E59F}" type="presParOf" srcId="{60FBD877-F6D1-4700-9F3A-EA999B8D400C}" destId="{ADD12391-8B97-4886-A99E-620E18A614E2}" srcOrd="2" destOrd="0" presId="urn:microsoft.com/office/officeart/2005/8/layout/hList7"/>
    <dgm:cxn modelId="{2D1E02D5-AF01-4A23-8A25-1FE2D621C329}" type="presParOf" srcId="{60FBD877-F6D1-4700-9F3A-EA999B8D400C}" destId="{9D65DBEC-1B57-4AC7-9545-7DE89B76DBCA}" srcOrd="3" destOrd="0" presId="urn:microsoft.com/office/officeart/2005/8/layout/hList7"/>
    <dgm:cxn modelId="{A260A527-A5AA-496D-A3F4-B00E6AD9E6F0}" type="presParOf" srcId="{2BFECF4D-33F8-47C6-AD54-EC9DCAF2B098}" destId="{0B9AA1F8-4284-419C-B32F-6DDD8291A6D5}" srcOrd="5" destOrd="0" presId="urn:microsoft.com/office/officeart/2005/8/layout/hList7"/>
    <dgm:cxn modelId="{8306D30D-86D9-44D2-9758-AE1DCCB4D322}" type="presParOf" srcId="{2BFECF4D-33F8-47C6-AD54-EC9DCAF2B098}" destId="{D6B6BDB9-05DA-45D2-B571-37D21219A942}" srcOrd="6" destOrd="0" presId="urn:microsoft.com/office/officeart/2005/8/layout/hList7"/>
    <dgm:cxn modelId="{775E7057-2095-4252-813D-277D9DFDA275}" type="presParOf" srcId="{D6B6BDB9-05DA-45D2-B571-37D21219A942}" destId="{F9B15C88-5D2B-442F-923C-3A384126117F}" srcOrd="0" destOrd="0" presId="urn:microsoft.com/office/officeart/2005/8/layout/hList7"/>
    <dgm:cxn modelId="{E10B0809-BAC8-4DF8-9CA2-AD04425655C9}" type="presParOf" srcId="{D6B6BDB9-05DA-45D2-B571-37D21219A942}" destId="{69EB9B04-9FD5-469E-B36D-4C73A2C1E806}" srcOrd="1" destOrd="0" presId="urn:microsoft.com/office/officeart/2005/8/layout/hList7"/>
    <dgm:cxn modelId="{1949BC28-B2BD-4E46-AA58-75E5C4D7287F}" type="presParOf" srcId="{D6B6BDB9-05DA-45D2-B571-37D21219A942}" destId="{F12A7A19-57FE-4B63-B533-FDF28049D8C7}" srcOrd="2" destOrd="0" presId="urn:microsoft.com/office/officeart/2005/8/layout/hList7"/>
    <dgm:cxn modelId="{3515BEFB-6CA9-4C8A-BA3E-18B04C2D0325}" type="presParOf" srcId="{D6B6BDB9-05DA-45D2-B571-37D21219A942}" destId="{C95F4D9C-BDFC-49B5-8605-2A4AA778C477}" srcOrd="3" destOrd="0" presId="urn:microsoft.com/office/officeart/2005/8/layout/hList7"/>
    <dgm:cxn modelId="{170B19DB-E453-43F5-92E2-107738517311}" type="presParOf" srcId="{2BFECF4D-33F8-47C6-AD54-EC9DCAF2B098}" destId="{F46B22AA-9AEE-405F-BAA3-7E6191C3A0D1}" srcOrd="7" destOrd="0" presId="urn:microsoft.com/office/officeart/2005/8/layout/hList7"/>
    <dgm:cxn modelId="{3B7ACD1A-24D4-46EF-89E8-C4DA4BC37B13}" type="presParOf" srcId="{2BFECF4D-33F8-47C6-AD54-EC9DCAF2B098}" destId="{E6564FDF-57BE-452E-A0E8-6217D4730781}" srcOrd="8" destOrd="0" presId="urn:microsoft.com/office/officeart/2005/8/layout/hList7"/>
    <dgm:cxn modelId="{6E224827-37BE-4C7A-BB98-C2B84D268482}" type="presParOf" srcId="{E6564FDF-57BE-452E-A0E8-6217D4730781}" destId="{F507B547-1B11-4847-9A96-B0BF14620B10}" srcOrd="0" destOrd="0" presId="urn:microsoft.com/office/officeart/2005/8/layout/hList7"/>
    <dgm:cxn modelId="{94AD7C5F-6A5E-47BA-95D7-E895FF27A01D}" type="presParOf" srcId="{E6564FDF-57BE-452E-A0E8-6217D4730781}" destId="{EAE87C3D-C971-462C-97B6-7C92C29E3E63}" srcOrd="1" destOrd="0" presId="urn:microsoft.com/office/officeart/2005/8/layout/hList7"/>
    <dgm:cxn modelId="{B7A6199A-48DD-407C-A699-D3AE735A6099}" type="presParOf" srcId="{E6564FDF-57BE-452E-A0E8-6217D4730781}" destId="{6E253D18-9E44-4346-82DA-11AE524A6CAE}" srcOrd="2" destOrd="0" presId="urn:microsoft.com/office/officeart/2005/8/layout/hList7"/>
    <dgm:cxn modelId="{0F0BA91D-9373-487A-819E-11BE60487A36}" type="presParOf" srcId="{E6564FDF-57BE-452E-A0E8-6217D4730781}" destId="{235CACC6-BD67-4605-B819-E401BF5811FD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5B2A41-E68A-4AB1-BB69-15C55BCACA8D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4EED31E4-5C53-411D-906A-F35DD4994FAA}">
      <dgm:prSet phldrT="[Texto]" custT="1"/>
      <dgm:spPr/>
      <dgm:t>
        <a:bodyPr/>
        <a:lstStyle/>
        <a:p>
          <a:r>
            <a:rPr lang="es-MX" sz="1400" dirty="0" smtClean="0"/>
            <a:t>Seguridad razonable sobre adecuado ejercicio de recursos públicos</a:t>
          </a:r>
          <a:endParaRPr lang="es-MX" sz="1400" dirty="0"/>
        </a:p>
      </dgm:t>
    </dgm:pt>
    <dgm:pt modelId="{59FE2B05-7212-450E-A217-D4BDD7F18AC4}" type="parTrans" cxnId="{2D1B6540-50B8-4C6D-9316-3D692F3091BB}">
      <dgm:prSet/>
      <dgm:spPr/>
      <dgm:t>
        <a:bodyPr/>
        <a:lstStyle/>
        <a:p>
          <a:endParaRPr lang="es-MX"/>
        </a:p>
      </dgm:t>
    </dgm:pt>
    <dgm:pt modelId="{0A32DB36-E21B-4E62-AE13-80DCEF683BCF}" type="sibTrans" cxnId="{2D1B6540-50B8-4C6D-9316-3D692F3091BB}">
      <dgm:prSet/>
      <dgm:spPr/>
      <dgm:t>
        <a:bodyPr/>
        <a:lstStyle/>
        <a:p>
          <a:endParaRPr lang="es-MX"/>
        </a:p>
      </dgm:t>
    </dgm:pt>
    <dgm:pt modelId="{EBF68DB4-9B05-4097-8B53-354127CB3E08}">
      <dgm:prSet phldrT="[Texto]" custT="1"/>
      <dgm:spPr/>
      <dgm:t>
        <a:bodyPr/>
        <a:lstStyle/>
        <a:p>
          <a:r>
            <a:rPr lang="es-MX" sz="1400" dirty="0" smtClean="0"/>
            <a:t>Promover efectividad, eficiencia, economía, honradez y transparencia en operaciones, programas y proyectos</a:t>
          </a:r>
          <a:endParaRPr lang="es-MX" sz="1400" dirty="0"/>
        </a:p>
      </dgm:t>
    </dgm:pt>
    <dgm:pt modelId="{4AB6E907-83CB-4BBB-B40F-3A4D1BED0C7D}" type="parTrans" cxnId="{A54EF181-A128-49B8-8B55-C9138005DC81}">
      <dgm:prSet/>
      <dgm:spPr/>
      <dgm:t>
        <a:bodyPr/>
        <a:lstStyle/>
        <a:p>
          <a:endParaRPr lang="es-MX"/>
        </a:p>
      </dgm:t>
    </dgm:pt>
    <dgm:pt modelId="{C096B017-DADB-462F-87B3-A292F493CB43}" type="sibTrans" cxnId="{A54EF181-A128-49B8-8B55-C9138005DC81}">
      <dgm:prSet/>
      <dgm:spPr/>
      <dgm:t>
        <a:bodyPr/>
        <a:lstStyle/>
        <a:p>
          <a:endParaRPr lang="es-MX"/>
        </a:p>
      </dgm:t>
    </dgm:pt>
    <dgm:pt modelId="{D96BA203-A338-4EAC-82EC-9D71C530FDF2}">
      <dgm:prSet phldrT="[Texto]" custT="1"/>
      <dgm:spPr/>
      <dgm:t>
        <a:bodyPr/>
        <a:lstStyle/>
        <a:p>
          <a:r>
            <a:rPr lang="es-MX" sz="1400" dirty="0" smtClean="0"/>
            <a:t>Medir eficacia en cumplimiento de objetivos y prevenir desviaciones</a:t>
          </a:r>
          <a:endParaRPr lang="es-MX" sz="1400" dirty="0"/>
        </a:p>
      </dgm:t>
    </dgm:pt>
    <dgm:pt modelId="{DC6E1257-8417-4709-979B-6565A4D4C619}" type="parTrans" cxnId="{30EE152B-4DA7-4036-BADA-2F8B59BF0B34}">
      <dgm:prSet/>
      <dgm:spPr/>
      <dgm:t>
        <a:bodyPr/>
        <a:lstStyle/>
        <a:p>
          <a:endParaRPr lang="es-MX"/>
        </a:p>
      </dgm:t>
    </dgm:pt>
    <dgm:pt modelId="{F545ED75-ABFC-4464-A7FE-05C4468431F6}" type="sibTrans" cxnId="{30EE152B-4DA7-4036-BADA-2F8B59BF0B34}">
      <dgm:prSet/>
      <dgm:spPr/>
      <dgm:t>
        <a:bodyPr/>
        <a:lstStyle/>
        <a:p>
          <a:endParaRPr lang="es-MX"/>
        </a:p>
      </dgm:t>
    </dgm:pt>
    <dgm:pt modelId="{5E1692E4-DE6F-4BFF-804E-5F568BF6FE04}">
      <dgm:prSet phldrT="[Texto]" custT="1"/>
      <dgm:spPr/>
      <dgm:t>
        <a:bodyPr/>
        <a:lstStyle/>
        <a:p>
          <a:r>
            <a:rPr lang="es-MX" sz="1400" dirty="0" smtClean="0"/>
            <a:t>Generar información veraz, confiable y oportuna</a:t>
          </a:r>
          <a:endParaRPr lang="es-MX" sz="1400" dirty="0"/>
        </a:p>
      </dgm:t>
    </dgm:pt>
    <dgm:pt modelId="{902836CB-A661-4EF5-A987-BC6779D0C659}" type="parTrans" cxnId="{2D53CC12-A739-466B-B88C-6B977963ABCB}">
      <dgm:prSet/>
      <dgm:spPr/>
      <dgm:t>
        <a:bodyPr/>
        <a:lstStyle/>
        <a:p>
          <a:endParaRPr lang="es-MX"/>
        </a:p>
      </dgm:t>
    </dgm:pt>
    <dgm:pt modelId="{B2EF7E24-1392-45E4-AE5B-E57B52263456}" type="sibTrans" cxnId="{2D53CC12-A739-466B-B88C-6B977963ABCB}">
      <dgm:prSet/>
      <dgm:spPr/>
      <dgm:t>
        <a:bodyPr/>
        <a:lstStyle/>
        <a:p>
          <a:endParaRPr lang="es-MX"/>
        </a:p>
      </dgm:t>
    </dgm:pt>
    <dgm:pt modelId="{622BB2B9-9453-4341-A1E8-0D3157D98E25}">
      <dgm:prSet phldrT="[Texto]" custT="1"/>
      <dgm:spPr/>
      <dgm:t>
        <a:bodyPr/>
        <a:lstStyle/>
        <a:p>
          <a:r>
            <a:rPr lang="es-MX" sz="1400" dirty="0" smtClean="0"/>
            <a:t>Asegurar cumplimiento del marco legal y normativo en la administración y ejecución de operaciones, programas y proyectos</a:t>
          </a:r>
          <a:endParaRPr lang="es-MX" sz="1400" dirty="0"/>
        </a:p>
      </dgm:t>
    </dgm:pt>
    <dgm:pt modelId="{2A659329-1816-4ABB-975A-257246776215}" type="parTrans" cxnId="{2B3790C3-E536-4EF2-B779-0CA6D04F3B57}">
      <dgm:prSet/>
      <dgm:spPr/>
      <dgm:t>
        <a:bodyPr/>
        <a:lstStyle/>
        <a:p>
          <a:endParaRPr lang="es-MX"/>
        </a:p>
      </dgm:t>
    </dgm:pt>
    <dgm:pt modelId="{C36B8CA3-6D02-4DAA-921A-B478CEB1669A}" type="sibTrans" cxnId="{2B3790C3-E536-4EF2-B779-0CA6D04F3B57}">
      <dgm:prSet/>
      <dgm:spPr/>
      <dgm:t>
        <a:bodyPr/>
        <a:lstStyle/>
        <a:p>
          <a:endParaRPr lang="es-MX"/>
        </a:p>
      </dgm:t>
    </dgm:pt>
    <dgm:pt modelId="{30608526-9341-49F7-8A9A-FB095B808398}">
      <dgm:prSet phldrT="[Texto]" custT="1"/>
      <dgm:spPr/>
      <dgm:t>
        <a:bodyPr/>
        <a:lstStyle/>
        <a:p>
          <a:r>
            <a:rPr lang="es-MX" sz="1400" dirty="0" smtClean="0"/>
            <a:t>Salvaguardar, preservar y mantener los recursos públicos en condiciones de integridad, transparencia y disponibilidad para los fines a que están destinados.</a:t>
          </a:r>
          <a:endParaRPr lang="es-MX" sz="1200" dirty="0"/>
        </a:p>
      </dgm:t>
    </dgm:pt>
    <dgm:pt modelId="{41D9CC29-B5AA-446F-9200-1C7F77A1E88B}" type="parTrans" cxnId="{9D0CE1B4-C4FD-403F-BF18-6E059E38CB1A}">
      <dgm:prSet/>
      <dgm:spPr/>
      <dgm:t>
        <a:bodyPr/>
        <a:lstStyle/>
        <a:p>
          <a:endParaRPr lang="es-MX"/>
        </a:p>
      </dgm:t>
    </dgm:pt>
    <dgm:pt modelId="{74DB2D3A-AAAD-4262-A914-2AD1D8B08E85}" type="sibTrans" cxnId="{9D0CE1B4-C4FD-403F-BF18-6E059E38CB1A}">
      <dgm:prSet/>
      <dgm:spPr/>
      <dgm:t>
        <a:bodyPr/>
        <a:lstStyle/>
        <a:p>
          <a:endParaRPr lang="es-MX"/>
        </a:p>
      </dgm:t>
    </dgm:pt>
    <dgm:pt modelId="{B4F334C7-E7B5-4AFB-8C70-F1DE0C0466CA}">
      <dgm:prSet phldrT="[Texto]" custT="1"/>
      <dgm:spPr/>
      <dgm:t>
        <a:bodyPr/>
        <a:lstStyle/>
        <a:p>
          <a:r>
            <a:rPr lang="es-MX" sz="1400" dirty="0" smtClean="0"/>
            <a:t>Mantener un adecuado manejo de recursos públicos y promover su aplicación con apego a la legalidad</a:t>
          </a:r>
          <a:endParaRPr lang="es-MX" sz="1400" dirty="0"/>
        </a:p>
      </dgm:t>
    </dgm:pt>
    <dgm:pt modelId="{25E40C52-BD99-4B6B-9D90-D9880D68C5F8}" type="parTrans" cxnId="{BF5E8E3B-B118-465F-B662-5572436B6EEB}">
      <dgm:prSet/>
      <dgm:spPr/>
      <dgm:t>
        <a:bodyPr/>
        <a:lstStyle/>
        <a:p>
          <a:endParaRPr lang="es-MX"/>
        </a:p>
      </dgm:t>
    </dgm:pt>
    <dgm:pt modelId="{FA461EC8-127E-44B6-B194-73C9F43D6533}" type="sibTrans" cxnId="{BF5E8E3B-B118-465F-B662-5572436B6EEB}">
      <dgm:prSet/>
      <dgm:spPr/>
      <dgm:t>
        <a:bodyPr/>
        <a:lstStyle/>
        <a:p>
          <a:endParaRPr lang="es-MX"/>
        </a:p>
      </dgm:t>
    </dgm:pt>
    <dgm:pt modelId="{58DD9F6A-1E69-4FF9-909C-831BB1B0CF60}" type="pres">
      <dgm:prSet presAssocID="{AF5B2A41-E68A-4AB1-BB69-15C55BCACA8D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D6E7ED7A-73DA-411E-B536-EA29FEAFDD06}" type="pres">
      <dgm:prSet presAssocID="{4EED31E4-5C53-411D-906A-F35DD4994FAA}" presName="compNode" presStyleCnt="0"/>
      <dgm:spPr/>
    </dgm:pt>
    <dgm:pt modelId="{4E851BD3-6655-4E5A-A27D-EC687A44F4F4}" type="pres">
      <dgm:prSet presAssocID="{4EED31E4-5C53-411D-906A-F35DD4994FAA}" presName="dummyConnPt" presStyleCnt="0"/>
      <dgm:spPr/>
    </dgm:pt>
    <dgm:pt modelId="{7F41C256-9B99-41C4-B8FC-E102B26CD586}" type="pres">
      <dgm:prSet presAssocID="{4EED31E4-5C53-411D-906A-F35DD4994FAA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FF8BAD9-3707-4AA7-8AD3-FA7BFA54C795}" type="pres">
      <dgm:prSet presAssocID="{0A32DB36-E21B-4E62-AE13-80DCEF683BCF}" presName="sibTrans" presStyleLbl="bgSibTrans2D1" presStyleIdx="0" presStyleCnt="6"/>
      <dgm:spPr/>
      <dgm:t>
        <a:bodyPr/>
        <a:lstStyle/>
        <a:p>
          <a:endParaRPr lang="es-MX"/>
        </a:p>
      </dgm:t>
    </dgm:pt>
    <dgm:pt modelId="{49703A92-1BCC-4718-B8B9-6BC062995260}" type="pres">
      <dgm:prSet presAssocID="{EBF68DB4-9B05-4097-8B53-354127CB3E08}" presName="compNode" presStyleCnt="0"/>
      <dgm:spPr/>
    </dgm:pt>
    <dgm:pt modelId="{A84009F9-9D4A-4F36-A90A-E359FAE0B707}" type="pres">
      <dgm:prSet presAssocID="{EBF68DB4-9B05-4097-8B53-354127CB3E08}" presName="dummyConnPt" presStyleCnt="0"/>
      <dgm:spPr/>
    </dgm:pt>
    <dgm:pt modelId="{D9F88F97-0ACE-4894-8139-88392AB32036}" type="pres">
      <dgm:prSet presAssocID="{EBF68DB4-9B05-4097-8B53-354127CB3E08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7AD3A76-245A-4964-8E05-C6FCCA90917A}" type="pres">
      <dgm:prSet presAssocID="{C096B017-DADB-462F-87B3-A292F493CB43}" presName="sibTrans" presStyleLbl="bgSibTrans2D1" presStyleIdx="1" presStyleCnt="6"/>
      <dgm:spPr/>
      <dgm:t>
        <a:bodyPr/>
        <a:lstStyle/>
        <a:p>
          <a:endParaRPr lang="es-MX"/>
        </a:p>
      </dgm:t>
    </dgm:pt>
    <dgm:pt modelId="{C606497F-4FCC-4F58-A054-5156F1C89238}" type="pres">
      <dgm:prSet presAssocID="{D96BA203-A338-4EAC-82EC-9D71C530FDF2}" presName="compNode" presStyleCnt="0"/>
      <dgm:spPr/>
    </dgm:pt>
    <dgm:pt modelId="{34CA0A2E-013D-4270-BC3E-70FD98AE378B}" type="pres">
      <dgm:prSet presAssocID="{D96BA203-A338-4EAC-82EC-9D71C530FDF2}" presName="dummyConnPt" presStyleCnt="0"/>
      <dgm:spPr/>
    </dgm:pt>
    <dgm:pt modelId="{A6B76F29-365F-4B7B-ACC1-F019EF15E978}" type="pres">
      <dgm:prSet presAssocID="{D96BA203-A338-4EAC-82EC-9D71C530FDF2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FDA1D9A-9468-4A3C-ABDB-68F856836B9D}" type="pres">
      <dgm:prSet presAssocID="{F545ED75-ABFC-4464-A7FE-05C4468431F6}" presName="sibTrans" presStyleLbl="bgSibTrans2D1" presStyleIdx="2" presStyleCnt="6"/>
      <dgm:spPr/>
      <dgm:t>
        <a:bodyPr/>
        <a:lstStyle/>
        <a:p>
          <a:endParaRPr lang="es-MX"/>
        </a:p>
      </dgm:t>
    </dgm:pt>
    <dgm:pt modelId="{D15DDD1B-B848-4D37-8771-4BB77BE8CB9B}" type="pres">
      <dgm:prSet presAssocID="{B4F334C7-E7B5-4AFB-8C70-F1DE0C0466CA}" presName="compNode" presStyleCnt="0"/>
      <dgm:spPr/>
    </dgm:pt>
    <dgm:pt modelId="{C3C997E9-75FE-475A-B635-EE170907F331}" type="pres">
      <dgm:prSet presAssocID="{B4F334C7-E7B5-4AFB-8C70-F1DE0C0466CA}" presName="dummyConnPt" presStyleCnt="0"/>
      <dgm:spPr/>
    </dgm:pt>
    <dgm:pt modelId="{9F164BF0-F106-4A36-B710-865955322B27}" type="pres">
      <dgm:prSet presAssocID="{B4F334C7-E7B5-4AFB-8C70-F1DE0C0466CA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2220E4D-F70D-48B4-B4B8-8FD9D0932A68}" type="pres">
      <dgm:prSet presAssocID="{FA461EC8-127E-44B6-B194-73C9F43D6533}" presName="sibTrans" presStyleLbl="bgSibTrans2D1" presStyleIdx="3" presStyleCnt="6"/>
      <dgm:spPr/>
      <dgm:t>
        <a:bodyPr/>
        <a:lstStyle/>
        <a:p>
          <a:endParaRPr lang="es-MX"/>
        </a:p>
      </dgm:t>
    </dgm:pt>
    <dgm:pt modelId="{A418F536-16DE-4771-8AB3-840AE1B3B5A1}" type="pres">
      <dgm:prSet presAssocID="{5E1692E4-DE6F-4BFF-804E-5F568BF6FE04}" presName="compNode" presStyleCnt="0"/>
      <dgm:spPr/>
    </dgm:pt>
    <dgm:pt modelId="{3F8FEA8A-1422-4EC1-828F-8512132CEFC6}" type="pres">
      <dgm:prSet presAssocID="{5E1692E4-DE6F-4BFF-804E-5F568BF6FE04}" presName="dummyConnPt" presStyleCnt="0"/>
      <dgm:spPr/>
    </dgm:pt>
    <dgm:pt modelId="{09E9DAA1-95B4-477D-9A18-22481DD394E2}" type="pres">
      <dgm:prSet presAssocID="{5E1692E4-DE6F-4BFF-804E-5F568BF6FE04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CFE5985-E37D-412C-A87A-B4CEDAA08653}" type="pres">
      <dgm:prSet presAssocID="{B2EF7E24-1392-45E4-AE5B-E57B52263456}" presName="sibTrans" presStyleLbl="bgSibTrans2D1" presStyleIdx="4" presStyleCnt="6"/>
      <dgm:spPr/>
      <dgm:t>
        <a:bodyPr/>
        <a:lstStyle/>
        <a:p>
          <a:endParaRPr lang="es-MX"/>
        </a:p>
      </dgm:t>
    </dgm:pt>
    <dgm:pt modelId="{30D5D590-5BF4-4697-AC45-DCCE84135692}" type="pres">
      <dgm:prSet presAssocID="{622BB2B9-9453-4341-A1E8-0D3157D98E25}" presName="compNode" presStyleCnt="0"/>
      <dgm:spPr/>
    </dgm:pt>
    <dgm:pt modelId="{2355F5F4-5830-43EC-827B-F7CD41E50F27}" type="pres">
      <dgm:prSet presAssocID="{622BB2B9-9453-4341-A1E8-0D3157D98E25}" presName="dummyConnPt" presStyleCnt="0"/>
      <dgm:spPr/>
    </dgm:pt>
    <dgm:pt modelId="{3B297A2E-338B-49B9-806C-2E3D22B91734}" type="pres">
      <dgm:prSet presAssocID="{622BB2B9-9453-4341-A1E8-0D3157D98E25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889A553-074E-442C-960C-985BE7059E35}" type="pres">
      <dgm:prSet presAssocID="{C36B8CA3-6D02-4DAA-921A-B478CEB1669A}" presName="sibTrans" presStyleLbl="bgSibTrans2D1" presStyleIdx="5" presStyleCnt="6"/>
      <dgm:spPr/>
      <dgm:t>
        <a:bodyPr/>
        <a:lstStyle/>
        <a:p>
          <a:endParaRPr lang="es-MX"/>
        </a:p>
      </dgm:t>
    </dgm:pt>
    <dgm:pt modelId="{CBFC0EE9-8733-43C1-80CD-8D79FDA46443}" type="pres">
      <dgm:prSet presAssocID="{30608526-9341-49F7-8A9A-FB095B808398}" presName="compNode" presStyleCnt="0"/>
      <dgm:spPr/>
    </dgm:pt>
    <dgm:pt modelId="{91292B30-9673-4A68-9BDC-E054F9CDE12C}" type="pres">
      <dgm:prSet presAssocID="{30608526-9341-49F7-8A9A-FB095B808398}" presName="dummyConnPt" presStyleCnt="0"/>
      <dgm:spPr/>
    </dgm:pt>
    <dgm:pt modelId="{57768300-FF16-43CC-9100-6981A8DB474C}" type="pres">
      <dgm:prSet presAssocID="{30608526-9341-49F7-8A9A-FB095B808398}" presName="node" presStyleLbl="node1" presStyleIdx="6" presStyleCnt="7" custScaleY="16577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DC355B0-F9B0-406B-9FE3-4F103C45134B}" type="presOf" srcId="{0A32DB36-E21B-4E62-AE13-80DCEF683BCF}" destId="{5FF8BAD9-3707-4AA7-8AD3-FA7BFA54C795}" srcOrd="0" destOrd="0" presId="urn:microsoft.com/office/officeart/2005/8/layout/bProcess4"/>
    <dgm:cxn modelId="{2D53CC12-A739-466B-B88C-6B977963ABCB}" srcId="{AF5B2A41-E68A-4AB1-BB69-15C55BCACA8D}" destId="{5E1692E4-DE6F-4BFF-804E-5F568BF6FE04}" srcOrd="4" destOrd="0" parTransId="{902836CB-A661-4EF5-A987-BC6779D0C659}" sibTransId="{B2EF7E24-1392-45E4-AE5B-E57B52263456}"/>
    <dgm:cxn modelId="{3C0E4109-0A7E-499C-9DB8-CB16DC247943}" type="presOf" srcId="{EBF68DB4-9B05-4097-8B53-354127CB3E08}" destId="{D9F88F97-0ACE-4894-8139-88392AB32036}" srcOrd="0" destOrd="0" presId="urn:microsoft.com/office/officeart/2005/8/layout/bProcess4"/>
    <dgm:cxn modelId="{0BB37391-0C4D-480B-95F9-2C3B663F051E}" type="presOf" srcId="{B4F334C7-E7B5-4AFB-8C70-F1DE0C0466CA}" destId="{9F164BF0-F106-4A36-B710-865955322B27}" srcOrd="0" destOrd="0" presId="urn:microsoft.com/office/officeart/2005/8/layout/bProcess4"/>
    <dgm:cxn modelId="{901CD0B4-B9C0-413A-BCB5-6C83D3E77858}" type="presOf" srcId="{C096B017-DADB-462F-87B3-A292F493CB43}" destId="{57AD3A76-245A-4964-8E05-C6FCCA90917A}" srcOrd="0" destOrd="0" presId="urn:microsoft.com/office/officeart/2005/8/layout/bProcess4"/>
    <dgm:cxn modelId="{ABF739BF-F767-4E2C-9AFA-BAE42820FF0B}" type="presOf" srcId="{AF5B2A41-E68A-4AB1-BB69-15C55BCACA8D}" destId="{58DD9F6A-1E69-4FF9-909C-831BB1B0CF60}" srcOrd="0" destOrd="0" presId="urn:microsoft.com/office/officeart/2005/8/layout/bProcess4"/>
    <dgm:cxn modelId="{8BE4770A-F07E-47D6-A4BC-CC5657ABE2E5}" type="presOf" srcId="{C36B8CA3-6D02-4DAA-921A-B478CEB1669A}" destId="{4889A553-074E-442C-960C-985BE7059E35}" srcOrd="0" destOrd="0" presId="urn:microsoft.com/office/officeart/2005/8/layout/bProcess4"/>
    <dgm:cxn modelId="{F2F8A678-4F66-4ECC-A7CA-862CE8D3C36E}" type="presOf" srcId="{30608526-9341-49F7-8A9A-FB095B808398}" destId="{57768300-FF16-43CC-9100-6981A8DB474C}" srcOrd="0" destOrd="0" presId="urn:microsoft.com/office/officeart/2005/8/layout/bProcess4"/>
    <dgm:cxn modelId="{2B3790C3-E536-4EF2-B779-0CA6D04F3B57}" srcId="{AF5B2A41-E68A-4AB1-BB69-15C55BCACA8D}" destId="{622BB2B9-9453-4341-A1E8-0D3157D98E25}" srcOrd="5" destOrd="0" parTransId="{2A659329-1816-4ABB-975A-257246776215}" sibTransId="{C36B8CA3-6D02-4DAA-921A-B478CEB1669A}"/>
    <dgm:cxn modelId="{78808B39-FFD1-4968-865C-0F07B31082F4}" type="presOf" srcId="{5E1692E4-DE6F-4BFF-804E-5F568BF6FE04}" destId="{09E9DAA1-95B4-477D-9A18-22481DD394E2}" srcOrd="0" destOrd="0" presId="urn:microsoft.com/office/officeart/2005/8/layout/bProcess4"/>
    <dgm:cxn modelId="{C87A87E4-0A0A-4018-A8BA-C1F3E8122FA9}" type="presOf" srcId="{D96BA203-A338-4EAC-82EC-9D71C530FDF2}" destId="{A6B76F29-365F-4B7B-ACC1-F019EF15E978}" srcOrd="0" destOrd="0" presId="urn:microsoft.com/office/officeart/2005/8/layout/bProcess4"/>
    <dgm:cxn modelId="{7CEE5C21-8441-4FE5-B319-C58893EC0210}" type="presOf" srcId="{B2EF7E24-1392-45E4-AE5B-E57B52263456}" destId="{ECFE5985-E37D-412C-A87A-B4CEDAA08653}" srcOrd="0" destOrd="0" presId="urn:microsoft.com/office/officeart/2005/8/layout/bProcess4"/>
    <dgm:cxn modelId="{9D0CE1B4-C4FD-403F-BF18-6E059E38CB1A}" srcId="{AF5B2A41-E68A-4AB1-BB69-15C55BCACA8D}" destId="{30608526-9341-49F7-8A9A-FB095B808398}" srcOrd="6" destOrd="0" parTransId="{41D9CC29-B5AA-446F-9200-1C7F77A1E88B}" sibTransId="{74DB2D3A-AAAD-4262-A914-2AD1D8B08E85}"/>
    <dgm:cxn modelId="{30EE152B-4DA7-4036-BADA-2F8B59BF0B34}" srcId="{AF5B2A41-E68A-4AB1-BB69-15C55BCACA8D}" destId="{D96BA203-A338-4EAC-82EC-9D71C530FDF2}" srcOrd="2" destOrd="0" parTransId="{DC6E1257-8417-4709-979B-6565A4D4C619}" sibTransId="{F545ED75-ABFC-4464-A7FE-05C4468431F6}"/>
    <dgm:cxn modelId="{9397AEC8-FB19-42A2-AD75-928769B6D30F}" type="presOf" srcId="{622BB2B9-9453-4341-A1E8-0D3157D98E25}" destId="{3B297A2E-338B-49B9-806C-2E3D22B91734}" srcOrd="0" destOrd="0" presId="urn:microsoft.com/office/officeart/2005/8/layout/bProcess4"/>
    <dgm:cxn modelId="{5E4FE113-0FDD-4AEB-9902-4F5E043740AC}" type="presOf" srcId="{F545ED75-ABFC-4464-A7FE-05C4468431F6}" destId="{EFDA1D9A-9468-4A3C-ABDB-68F856836B9D}" srcOrd="0" destOrd="0" presId="urn:microsoft.com/office/officeart/2005/8/layout/bProcess4"/>
    <dgm:cxn modelId="{43591E03-921C-4919-B75D-587470A88181}" type="presOf" srcId="{4EED31E4-5C53-411D-906A-F35DD4994FAA}" destId="{7F41C256-9B99-41C4-B8FC-E102B26CD586}" srcOrd="0" destOrd="0" presId="urn:microsoft.com/office/officeart/2005/8/layout/bProcess4"/>
    <dgm:cxn modelId="{30ABF544-EBE8-4481-A783-4BB34EBEBD61}" type="presOf" srcId="{FA461EC8-127E-44B6-B194-73C9F43D6533}" destId="{E2220E4D-F70D-48B4-B4B8-8FD9D0932A68}" srcOrd="0" destOrd="0" presId="urn:microsoft.com/office/officeart/2005/8/layout/bProcess4"/>
    <dgm:cxn modelId="{BF5E8E3B-B118-465F-B662-5572436B6EEB}" srcId="{AF5B2A41-E68A-4AB1-BB69-15C55BCACA8D}" destId="{B4F334C7-E7B5-4AFB-8C70-F1DE0C0466CA}" srcOrd="3" destOrd="0" parTransId="{25E40C52-BD99-4B6B-9D90-D9880D68C5F8}" sibTransId="{FA461EC8-127E-44B6-B194-73C9F43D6533}"/>
    <dgm:cxn modelId="{A54EF181-A128-49B8-8B55-C9138005DC81}" srcId="{AF5B2A41-E68A-4AB1-BB69-15C55BCACA8D}" destId="{EBF68DB4-9B05-4097-8B53-354127CB3E08}" srcOrd="1" destOrd="0" parTransId="{4AB6E907-83CB-4BBB-B40F-3A4D1BED0C7D}" sibTransId="{C096B017-DADB-462F-87B3-A292F493CB43}"/>
    <dgm:cxn modelId="{2D1B6540-50B8-4C6D-9316-3D692F3091BB}" srcId="{AF5B2A41-E68A-4AB1-BB69-15C55BCACA8D}" destId="{4EED31E4-5C53-411D-906A-F35DD4994FAA}" srcOrd="0" destOrd="0" parTransId="{59FE2B05-7212-450E-A217-D4BDD7F18AC4}" sibTransId="{0A32DB36-E21B-4E62-AE13-80DCEF683BCF}"/>
    <dgm:cxn modelId="{8F01068B-6C3E-4B43-8431-6DB14121395D}" type="presParOf" srcId="{58DD9F6A-1E69-4FF9-909C-831BB1B0CF60}" destId="{D6E7ED7A-73DA-411E-B536-EA29FEAFDD06}" srcOrd="0" destOrd="0" presId="urn:microsoft.com/office/officeart/2005/8/layout/bProcess4"/>
    <dgm:cxn modelId="{E18F28E8-4BC4-4681-8DB5-42E3EDB9E4B8}" type="presParOf" srcId="{D6E7ED7A-73DA-411E-B536-EA29FEAFDD06}" destId="{4E851BD3-6655-4E5A-A27D-EC687A44F4F4}" srcOrd="0" destOrd="0" presId="urn:microsoft.com/office/officeart/2005/8/layout/bProcess4"/>
    <dgm:cxn modelId="{02914DB0-A309-4482-9DBE-0E1199BCEB8C}" type="presParOf" srcId="{D6E7ED7A-73DA-411E-B536-EA29FEAFDD06}" destId="{7F41C256-9B99-41C4-B8FC-E102B26CD586}" srcOrd="1" destOrd="0" presId="urn:microsoft.com/office/officeart/2005/8/layout/bProcess4"/>
    <dgm:cxn modelId="{ECBAA3AA-06A5-4C2F-8CB6-ECC08728CE7C}" type="presParOf" srcId="{58DD9F6A-1E69-4FF9-909C-831BB1B0CF60}" destId="{5FF8BAD9-3707-4AA7-8AD3-FA7BFA54C795}" srcOrd="1" destOrd="0" presId="urn:microsoft.com/office/officeart/2005/8/layout/bProcess4"/>
    <dgm:cxn modelId="{81975A2F-404A-4E8B-8F15-C6719457A1AD}" type="presParOf" srcId="{58DD9F6A-1E69-4FF9-909C-831BB1B0CF60}" destId="{49703A92-1BCC-4718-B8B9-6BC062995260}" srcOrd="2" destOrd="0" presId="urn:microsoft.com/office/officeart/2005/8/layout/bProcess4"/>
    <dgm:cxn modelId="{849C1BD3-5140-4F20-AF1C-CEFA4DB50560}" type="presParOf" srcId="{49703A92-1BCC-4718-B8B9-6BC062995260}" destId="{A84009F9-9D4A-4F36-A90A-E359FAE0B707}" srcOrd="0" destOrd="0" presId="urn:microsoft.com/office/officeart/2005/8/layout/bProcess4"/>
    <dgm:cxn modelId="{ACCAA9C0-C519-497A-9EB7-CBF14D447A1C}" type="presParOf" srcId="{49703A92-1BCC-4718-B8B9-6BC062995260}" destId="{D9F88F97-0ACE-4894-8139-88392AB32036}" srcOrd="1" destOrd="0" presId="urn:microsoft.com/office/officeart/2005/8/layout/bProcess4"/>
    <dgm:cxn modelId="{CB19B4D6-4F8F-4B54-850A-36FB275C1D7B}" type="presParOf" srcId="{58DD9F6A-1E69-4FF9-909C-831BB1B0CF60}" destId="{57AD3A76-245A-4964-8E05-C6FCCA90917A}" srcOrd="3" destOrd="0" presId="urn:microsoft.com/office/officeart/2005/8/layout/bProcess4"/>
    <dgm:cxn modelId="{14C668C0-BFEA-4ABB-BDF1-463DBF4E1EBA}" type="presParOf" srcId="{58DD9F6A-1E69-4FF9-909C-831BB1B0CF60}" destId="{C606497F-4FCC-4F58-A054-5156F1C89238}" srcOrd="4" destOrd="0" presId="urn:microsoft.com/office/officeart/2005/8/layout/bProcess4"/>
    <dgm:cxn modelId="{DF29B86E-7FC0-4172-B239-9FAA982D31B5}" type="presParOf" srcId="{C606497F-4FCC-4F58-A054-5156F1C89238}" destId="{34CA0A2E-013D-4270-BC3E-70FD98AE378B}" srcOrd="0" destOrd="0" presId="urn:microsoft.com/office/officeart/2005/8/layout/bProcess4"/>
    <dgm:cxn modelId="{6861C59F-2789-4EDC-925B-3DF257BB1410}" type="presParOf" srcId="{C606497F-4FCC-4F58-A054-5156F1C89238}" destId="{A6B76F29-365F-4B7B-ACC1-F019EF15E978}" srcOrd="1" destOrd="0" presId="urn:microsoft.com/office/officeart/2005/8/layout/bProcess4"/>
    <dgm:cxn modelId="{322AAE5A-1FF2-465F-BEF5-EC4F157A8A1B}" type="presParOf" srcId="{58DD9F6A-1E69-4FF9-909C-831BB1B0CF60}" destId="{EFDA1D9A-9468-4A3C-ABDB-68F856836B9D}" srcOrd="5" destOrd="0" presId="urn:microsoft.com/office/officeart/2005/8/layout/bProcess4"/>
    <dgm:cxn modelId="{D38E7DD9-6FF5-4934-B195-2DA1772BFC84}" type="presParOf" srcId="{58DD9F6A-1E69-4FF9-909C-831BB1B0CF60}" destId="{D15DDD1B-B848-4D37-8771-4BB77BE8CB9B}" srcOrd="6" destOrd="0" presId="urn:microsoft.com/office/officeart/2005/8/layout/bProcess4"/>
    <dgm:cxn modelId="{4967BE14-1152-47D0-94F7-65775F7E23CA}" type="presParOf" srcId="{D15DDD1B-B848-4D37-8771-4BB77BE8CB9B}" destId="{C3C997E9-75FE-475A-B635-EE170907F331}" srcOrd="0" destOrd="0" presId="urn:microsoft.com/office/officeart/2005/8/layout/bProcess4"/>
    <dgm:cxn modelId="{EA712AAE-C4E1-41B2-B088-7F88DBC52B49}" type="presParOf" srcId="{D15DDD1B-B848-4D37-8771-4BB77BE8CB9B}" destId="{9F164BF0-F106-4A36-B710-865955322B27}" srcOrd="1" destOrd="0" presId="urn:microsoft.com/office/officeart/2005/8/layout/bProcess4"/>
    <dgm:cxn modelId="{DBFEA185-E772-4176-A12E-0A7AAFF41CC3}" type="presParOf" srcId="{58DD9F6A-1E69-4FF9-909C-831BB1B0CF60}" destId="{E2220E4D-F70D-48B4-B4B8-8FD9D0932A68}" srcOrd="7" destOrd="0" presId="urn:microsoft.com/office/officeart/2005/8/layout/bProcess4"/>
    <dgm:cxn modelId="{21303D4F-3A29-426A-AA8E-9C910ADCAE8D}" type="presParOf" srcId="{58DD9F6A-1E69-4FF9-909C-831BB1B0CF60}" destId="{A418F536-16DE-4771-8AB3-840AE1B3B5A1}" srcOrd="8" destOrd="0" presId="urn:microsoft.com/office/officeart/2005/8/layout/bProcess4"/>
    <dgm:cxn modelId="{BF85A478-5631-4B0A-91F1-6FAE8316C4BC}" type="presParOf" srcId="{A418F536-16DE-4771-8AB3-840AE1B3B5A1}" destId="{3F8FEA8A-1422-4EC1-828F-8512132CEFC6}" srcOrd="0" destOrd="0" presId="urn:microsoft.com/office/officeart/2005/8/layout/bProcess4"/>
    <dgm:cxn modelId="{CD033340-6565-4EAF-AB6C-5D0D8866B533}" type="presParOf" srcId="{A418F536-16DE-4771-8AB3-840AE1B3B5A1}" destId="{09E9DAA1-95B4-477D-9A18-22481DD394E2}" srcOrd="1" destOrd="0" presId="urn:microsoft.com/office/officeart/2005/8/layout/bProcess4"/>
    <dgm:cxn modelId="{DC73C53C-9409-4E52-A95F-F323553E8E9D}" type="presParOf" srcId="{58DD9F6A-1E69-4FF9-909C-831BB1B0CF60}" destId="{ECFE5985-E37D-412C-A87A-B4CEDAA08653}" srcOrd="9" destOrd="0" presId="urn:microsoft.com/office/officeart/2005/8/layout/bProcess4"/>
    <dgm:cxn modelId="{E54689E1-DEB7-4FD3-BCF0-CBEEAB9A152A}" type="presParOf" srcId="{58DD9F6A-1E69-4FF9-909C-831BB1B0CF60}" destId="{30D5D590-5BF4-4697-AC45-DCCE84135692}" srcOrd="10" destOrd="0" presId="urn:microsoft.com/office/officeart/2005/8/layout/bProcess4"/>
    <dgm:cxn modelId="{3B33818E-6927-4A61-86FB-8DB631991263}" type="presParOf" srcId="{30D5D590-5BF4-4697-AC45-DCCE84135692}" destId="{2355F5F4-5830-43EC-827B-F7CD41E50F27}" srcOrd="0" destOrd="0" presId="urn:microsoft.com/office/officeart/2005/8/layout/bProcess4"/>
    <dgm:cxn modelId="{0140A06C-687D-4378-B0FA-F80B149F518D}" type="presParOf" srcId="{30D5D590-5BF4-4697-AC45-DCCE84135692}" destId="{3B297A2E-338B-49B9-806C-2E3D22B91734}" srcOrd="1" destOrd="0" presId="urn:microsoft.com/office/officeart/2005/8/layout/bProcess4"/>
    <dgm:cxn modelId="{9D12D7B3-B451-42FA-917F-57B622AAAA92}" type="presParOf" srcId="{58DD9F6A-1E69-4FF9-909C-831BB1B0CF60}" destId="{4889A553-074E-442C-960C-985BE7059E35}" srcOrd="11" destOrd="0" presId="urn:microsoft.com/office/officeart/2005/8/layout/bProcess4"/>
    <dgm:cxn modelId="{BB1A2431-9FAE-486F-884B-044F70ED06E8}" type="presParOf" srcId="{58DD9F6A-1E69-4FF9-909C-831BB1B0CF60}" destId="{CBFC0EE9-8733-43C1-80CD-8D79FDA46443}" srcOrd="12" destOrd="0" presId="urn:microsoft.com/office/officeart/2005/8/layout/bProcess4"/>
    <dgm:cxn modelId="{99B94A31-54C2-47F3-B085-DF05B06919DE}" type="presParOf" srcId="{CBFC0EE9-8733-43C1-80CD-8D79FDA46443}" destId="{91292B30-9673-4A68-9BDC-E054F9CDE12C}" srcOrd="0" destOrd="0" presId="urn:microsoft.com/office/officeart/2005/8/layout/bProcess4"/>
    <dgm:cxn modelId="{FB7C24A7-1482-4EDC-AA7A-C64522A716A7}" type="presParOf" srcId="{CBFC0EE9-8733-43C1-80CD-8D79FDA46443}" destId="{57768300-FF16-43CC-9100-6981A8DB474C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A2EB04A-B254-407A-97B4-0B7A23F58F1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37C8B3CE-43F2-4C57-A637-AE2C78CFD915}">
      <dgm:prSet phldrT="[Texto]"/>
      <dgm:spPr/>
      <dgm:t>
        <a:bodyPr/>
        <a:lstStyle/>
        <a:p>
          <a:r>
            <a:rPr lang="es-MX" dirty="0" smtClean="0"/>
            <a:t>Promover el establecimiento, actualización y seguimiento del CI</a:t>
          </a:r>
          <a:endParaRPr lang="es-MX" dirty="0"/>
        </a:p>
      </dgm:t>
    </dgm:pt>
    <dgm:pt modelId="{BD7A2A9B-1477-43BB-BCAC-0E4152A2912F}" type="parTrans" cxnId="{25663F8C-499C-47AE-8C86-5D98E818159E}">
      <dgm:prSet/>
      <dgm:spPr/>
      <dgm:t>
        <a:bodyPr/>
        <a:lstStyle/>
        <a:p>
          <a:endParaRPr lang="es-MX"/>
        </a:p>
      </dgm:t>
    </dgm:pt>
    <dgm:pt modelId="{C187F608-3796-450D-9825-C4A7FB5C298C}" type="sibTrans" cxnId="{25663F8C-499C-47AE-8C86-5D98E818159E}">
      <dgm:prSet/>
      <dgm:spPr/>
      <dgm:t>
        <a:bodyPr/>
        <a:lstStyle/>
        <a:p>
          <a:endParaRPr lang="es-MX"/>
        </a:p>
      </dgm:t>
    </dgm:pt>
    <dgm:pt modelId="{1B2DB7DF-EC15-4773-AB70-2FE93C987526}">
      <dgm:prSet phldrT="[Texto]"/>
      <dgm:spPr/>
      <dgm:t>
        <a:bodyPr/>
        <a:lstStyle/>
        <a:p>
          <a:r>
            <a:rPr lang="es-MX" dirty="0" smtClean="0"/>
            <a:t>Coadyuvar al cumplimiento oportuno de objetivos y metas con enfoque a resultados</a:t>
          </a:r>
          <a:endParaRPr lang="es-MX" dirty="0"/>
        </a:p>
      </dgm:t>
    </dgm:pt>
    <dgm:pt modelId="{F7C4FF68-62E0-4208-8E55-18EC111F9F2B}" type="parTrans" cxnId="{84D6B894-7E3C-4C47-AE95-FB7C8D13F001}">
      <dgm:prSet/>
      <dgm:spPr/>
      <dgm:t>
        <a:bodyPr/>
        <a:lstStyle/>
        <a:p>
          <a:endParaRPr lang="es-MX"/>
        </a:p>
      </dgm:t>
    </dgm:pt>
    <dgm:pt modelId="{F87F69FD-9167-429A-9452-35B31268F4E2}" type="sibTrans" cxnId="{84D6B894-7E3C-4C47-AE95-FB7C8D13F001}">
      <dgm:prSet/>
      <dgm:spPr/>
      <dgm:t>
        <a:bodyPr/>
        <a:lstStyle/>
        <a:p>
          <a:endParaRPr lang="es-MX"/>
        </a:p>
      </dgm:t>
    </dgm:pt>
    <dgm:pt modelId="{35092D1D-82BB-4C01-BF2F-A0E340C7F4E5}">
      <dgm:prSet phldrT="[Texto]"/>
      <dgm:spPr/>
      <dgm:t>
        <a:bodyPr/>
        <a:lstStyle/>
        <a:p>
          <a:r>
            <a:rPr lang="es-MX" dirty="0" smtClean="0"/>
            <a:t>Impulsar la prevención de materialización de riesgos y su recurrencia conforme su importancia</a:t>
          </a:r>
          <a:endParaRPr lang="es-MX" dirty="0"/>
        </a:p>
      </dgm:t>
    </dgm:pt>
    <dgm:pt modelId="{8FDD2D3A-5D9E-415D-B54C-588E156DEBFC}" type="parTrans" cxnId="{C384F9E9-7D58-4096-99AD-39201BA5C064}">
      <dgm:prSet/>
      <dgm:spPr/>
      <dgm:t>
        <a:bodyPr/>
        <a:lstStyle/>
        <a:p>
          <a:endParaRPr lang="es-MX"/>
        </a:p>
      </dgm:t>
    </dgm:pt>
    <dgm:pt modelId="{1046849F-371F-4D1D-9567-D35F65FE0B2D}" type="sibTrans" cxnId="{C384F9E9-7D58-4096-99AD-39201BA5C064}">
      <dgm:prSet/>
      <dgm:spPr/>
      <dgm:t>
        <a:bodyPr/>
        <a:lstStyle/>
        <a:p>
          <a:endParaRPr lang="es-MX"/>
        </a:p>
      </dgm:t>
    </dgm:pt>
    <dgm:pt modelId="{964F56D3-BC8D-427D-8211-CDEE4F56E453}">
      <dgm:prSet phldrT="[Texto]"/>
      <dgm:spPr/>
      <dgm:t>
        <a:bodyPr/>
        <a:lstStyle/>
        <a:p>
          <a:r>
            <a:rPr lang="es-MX" dirty="0" smtClean="0"/>
            <a:t>Dar seguimiento a los riesgos detectados para agregar seguridad razonable</a:t>
          </a:r>
          <a:endParaRPr lang="es-MX" dirty="0"/>
        </a:p>
      </dgm:t>
    </dgm:pt>
    <dgm:pt modelId="{04023ABB-04C3-457E-AF98-1AAC0607822A}" type="parTrans" cxnId="{23391638-FAED-4477-905E-1F994B33479E}">
      <dgm:prSet/>
      <dgm:spPr/>
      <dgm:t>
        <a:bodyPr/>
        <a:lstStyle/>
        <a:p>
          <a:endParaRPr lang="es-MX"/>
        </a:p>
      </dgm:t>
    </dgm:pt>
    <dgm:pt modelId="{5640A85E-C378-46CA-A1F0-E869191A3CEA}" type="sibTrans" cxnId="{23391638-FAED-4477-905E-1F994B33479E}">
      <dgm:prSet/>
      <dgm:spPr/>
      <dgm:t>
        <a:bodyPr/>
        <a:lstStyle/>
        <a:p>
          <a:endParaRPr lang="es-MX"/>
        </a:p>
      </dgm:t>
    </dgm:pt>
    <dgm:pt modelId="{86F05BEC-2DE4-44B9-AF38-E815A5CB2E65}" type="pres">
      <dgm:prSet presAssocID="{FA2EB04A-B254-407A-97B4-0B7A23F58F1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23CC041-A866-48B3-AD25-C3AC8725B3F9}" type="pres">
      <dgm:prSet presAssocID="{37C8B3CE-43F2-4C57-A637-AE2C78CFD91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58F8676-C6C7-4258-8A19-F1480A813879}" type="pres">
      <dgm:prSet presAssocID="{C187F608-3796-450D-9825-C4A7FB5C298C}" presName="sibTrans" presStyleCnt="0"/>
      <dgm:spPr/>
    </dgm:pt>
    <dgm:pt modelId="{AEB4B9B4-BBF5-4771-9F7F-33D6564FA873}" type="pres">
      <dgm:prSet presAssocID="{1B2DB7DF-EC15-4773-AB70-2FE93C98752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78271FC-C9E3-406E-BCFB-E18CA8921997}" type="pres">
      <dgm:prSet presAssocID="{F87F69FD-9167-429A-9452-35B31268F4E2}" presName="sibTrans" presStyleCnt="0"/>
      <dgm:spPr/>
    </dgm:pt>
    <dgm:pt modelId="{E0E51CAF-B5D0-4D88-8A7C-74AEEF5E3028}" type="pres">
      <dgm:prSet presAssocID="{35092D1D-82BB-4C01-BF2F-A0E340C7F4E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1496C63-EDCA-4A72-A1D2-F55E235F89B6}" type="pres">
      <dgm:prSet presAssocID="{1046849F-371F-4D1D-9567-D35F65FE0B2D}" presName="sibTrans" presStyleCnt="0"/>
      <dgm:spPr/>
    </dgm:pt>
    <dgm:pt modelId="{847CB761-F64A-4324-8561-902481D03D64}" type="pres">
      <dgm:prSet presAssocID="{964F56D3-BC8D-427D-8211-CDEE4F56E45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9B87A3F-87C5-4099-9B17-5C21FE771FDA}" type="presOf" srcId="{35092D1D-82BB-4C01-BF2F-A0E340C7F4E5}" destId="{E0E51CAF-B5D0-4D88-8A7C-74AEEF5E3028}" srcOrd="0" destOrd="0" presId="urn:microsoft.com/office/officeart/2005/8/layout/default"/>
    <dgm:cxn modelId="{09076EC8-B06A-4736-8FFD-F1F7EEF8841D}" type="presOf" srcId="{1B2DB7DF-EC15-4773-AB70-2FE93C987526}" destId="{AEB4B9B4-BBF5-4771-9F7F-33D6564FA873}" srcOrd="0" destOrd="0" presId="urn:microsoft.com/office/officeart/2005/8/layout/default"/>
    <dgm:cxn modelId="{DB719CC5-2E84-4353-B801-2806614AFC60}" type="presOf" srcId="{37C8B3CE-43F2-4C57-A637-AE2C78CFD915}" destId="{323CC041-A866-48B3-AD25-C3AC8725B3F9}" srcOrd="0" destOrd="0" presId="urn:microsoft.com/office/officeart/2005/8/layout/default"/>
    <dgm:cxn modelId="{C384F9E9-7D58-4096-99AD-39201BA5C064}" srcId="{FA2EB04A-B254-407A-97B4-0B7A23F58F18}" destId="{35092D1D-82BB-4C01-BF2F-A0E340C7F4E5}" srcOrd="2" destOrd="0" parTransId="{8FDD2D3A-5D9E-415D-B54C-588E156DEBFC}" sibTransId="{1046849F-371F-4D1D-9567-D35F65FE0B2D}"/>
    <dgm:cxn modelId="{25663F8C-499C-47AE-8C86-5D98E818159E}" srcId="{FA2EB04A-B254-407A-97B4-0B7A23F58F18}" destId="{37C8B3CE-43F2-4C57-A637-AE2C78CFD915}" srcOrd="0" destOrd="0" parTransId="{BD7A2A9B-1477-43BB-BCAC-0E4152A2912F}" sibTransId="{C187F608-3796-450D-9825-C4A7FB5C298C}"/>
    <dgm:cxn modelId="{23391638-FAED-4477-905E-1F994B33479E}" srcId="{FA2EB04A-B254-407A-97B4-0B7A23F58F18}" destId="{964F56D3-BC8D-427D-8211-CDEE4F56E453}" srcOrd="3" destOrd="0" parTransId="{04023ABB-04C3-457E-AF98-1AAC0607822A}" sibTransId="{5640A85E-C378-46CA-A1F0-E869191A3CEA}"/>
    <dgm:cxn modelId="{05D7A47D-1098-4BB3-9488-74CB5238B70D}" type="presOf" srcId="{964F56D3-BC8D-427D-8211-CDEE4F56E453}" destId="{847CB761-F64A-4324-8561-902481D03D64}" srcOrd="0" destOrd="0" presId="urn:microsoft.com/office/officeart/2005/8/layout/default"/>
    <dgm:cxn modelId="{2E7626E8-F6DF-4DCF-A653-13528CFF9A15}" type="presOf" srcId="{FA2EB04A-B254-407A-97B4-0B7A23F58F18}" destId="{86F05BEC-2DE4-44B9-AF38-E815A5CB2E65}" srcOrd="0" destOrd="0" presId="urn:microsoft.com/office/officeart/2005/8/layout/default"/>
    <dgm:cxn modelId="{84D6B894-7E3C-4C47-AE95-FB7C8D13F001}" srcId="{FA2EB04A-B254-407A-97B4-0B7A23F58F18}" destId="{1B2DB7DF-EC15-4773-AB70-2FE93C987526}" srcOrd="1" destOrd="0" parTransId="{F7C4FF68-62E0-4208-8E55-18EC111F9F2B}" sibTransId="{F87F69FD-9167-429A-9452-35B31268F4E2}"/>
    <dgm:cxn modelId="{D92C305E-4771-4CE5-A0A1-09D1C5F71374}" type="presParOf" srcId="{86F05BEC-2DE4-44B9-AF38-E815A5CB2E65}" destId="{323CC041-A866-48B3-AD25-C3AC8725B3F9}" srcOrd="0" destOrd="0" presId="urn:microsoft.com/office/officeart/2005/8/layout/default"/>
    <dgm:cxn modelId="{4ECDFDF1-42C8-4646-ADAB-A71E7786BAAA}" type="presParOf" srcId="{86F05BEC-2DE4-44B9-AF38-E815A5CB2E65}" destId="{A58F8676-C6C7-4258-8A19-F1480A813879}" srcOrd="1" destOrd="0" presId="urn:microsoft.com/office/officeart/2005/8/layout/default"/>
    <dgm:cxn modelId="{43931912-3FBF-4653-8732-BA6380A20589}" type="presParOf" srcId="{86F05BEC-2DE4-44B9-AF38-E815A5CB2E65}" destId="{AEB4B9B4-BBF5-4771-9F7F-33D6564FA873}" srcOrd="2" destOrd="0" presId="urn:microsoft.com/office/officeart/2005/8/layout/default"/>
    <dgm:cxn modelId="{E4D87AB5-E481-4F61-A0F5-0E6A39F91AAF}" type="presParOf" srcId="{86F05BEC-2DE4-44B9-AF38-E815A5CB2E65}" destId="{578271FC-C9E3-406E-BCFB-E18CA8921997}" srcOrd="3" destOrd="0" presId="urn:microsoft.com/office/officeart/2005/8/layout/default"/>
    <dgm:cxn modelId="{0A7DC31E-2610-4690-BFD1-D21A299E9320}" type="presParOf" srcId="{86F05BEC-2DE4-44B9-AF38-E815A5CB2E65}" destId="{E0E51CAF-B5D0-4D88-8A7C-74AEEF5E3028}" srcOrd="4" destOrd="0" presId="urn:microsoft.com/office/officeart/2005/8/layout/default"/>
    <dgm:cxn modelId="{C0EBD547-8E0F-40F2-9A63-58EAEF0E8D0E}" type="presParOf" srcId="{86F05BEC-2DE4-44B9-AF38-E815A5CB2E65}" destId="{E1496C63-EDCA-4A72-A1D2-F55E235F89B6}" srcOrd="5" destOrd="0" presId="urn:microsoft.com/office/officeart/2005/8/layout/default"/>
    <dgm:cxn modelId="{2FB8F744-9C75-4FA8-8714-5DC19699977F}" type="presParOf" srcId="{86F05BEC-2DE4-44B9-AF38-E815A5CB2E65}" destId="{847CB761-F64A-4324-8561-902481D03D64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968593-2EC7-4B5D-B340-6AEFB0390F5C}">
      <dsp:nvSpPr>
        <dsp:cNvPr id="0" name=""/>
        <dsp:cNvSpPr/>
      </dsp:nvSpPr>
      <dsp:spPr>
        <a:xfrm>
          <a:off x="0" y="0"/>
          <a:ext cx="1490790" cy="5144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Implantar mecanismos de control para logro de metas y objetivos</a:t>
          </a:r>
          <a:endParaRPr lang="es-MX" sz="1400" kern="1200" dirty="0"/>
        </a:p>
      </dsp:txBody>
      <dsp:txXfrm>
        <a:off x="0" y="2057648"/>
        <a:ext cx="1490790" cy="2057648"/>
      </dsp:txXfrm>
    </dsp:sp>
    <dsp:sp modelId="{3CEB74B1-DA33-4B2F-9E74-365A7AD42A39}">
      <dsp:nvSpPr>
        <dsp:cNvPr id="0" name=""/>
        <dsp:cNvSpPr/>
      </dsp:nvSpPr>
      <dsp:spPr>
        <a:xfrm>
          <a:off x="44723" y="308647"/>
          <a:ext cx="1401343" cy="1712991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1B5236-6F0B-4BC1-8BFB-0315562DD61C}">
      <dsp:nvSpPr>
        <dsp:cNvPr id="0" name=""/>
        <dsp:cNvSpPr/>
      </dsp:nvSpPr>
      <dsp:spPr>
        <a:xfrm>
          <a:off x="1535514" y="0"/>
          <a:ext cx="1490790" cy="5144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Prevenir, detectar, evaluar, administrar y controlar riesgos;</a:t>
          </a:r>
          <a:endParaRPr lang="es-MX" sz="1400" kern="1200" dirty="0"/>
        </a:p>
      </dsp:txBody>
      <dsp:txXfrm>
        <a:off x="1535514" y="2057648"/>
        <a:ext cx="1490790" cy="2057648"/>
      </dsp:txXfrm>
    </dsp:sp>
    <dsp:sp modelId="{2DE21740-163A-4A26-8CB7-627ECE71EDFE}">
      <dsp:nvSpPr>
        <dsp:cNvPr id="0" name=""/>
        <dsp:cNvSpPr/>
      </dsp:nvSpPr>
      <dsp:spPr>
        <a:xfrm>
          <a:off x="1580238" y="308647"/>
          <a:ext cx="1401343" cy="1712991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90DCB3-9C38-4D0F-82DE-FBF58877CB11}">
      <dsp:nvSpPr>
        <dsp:cNvPr id="0" name=""/>
        <dsp:cNvSpPr/>
      </dsp:nvSpPr>
      <dsp:spPr>
        <a:xfrm>
          <a:off x="3071028" y="0"/>
          <a:ext cx="1490790" cy="5144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Fortalecer el cumplimiento de leyes y disposiciones normativas</a:t>
          </a:r>
          <a:endParaRPr lang="es-MX" sz="1400" kern="1200" dirty="0"/>
        </a:p>
      </dsp:txBody>
      <dsp:txXfrm>
        <a:off x="3071028" y="2057648"/>
        <a:ext cx="1490790" cy="2057648"/>
      </dsp:txXfrm>
    </dsp:sp>
    <dsp:sp modelId="{9D65DBEC-1B57-4AC7-9545-7DE89B76DBCA}">
      <dsp:nvSpPr>
        <dsp:cNvPr id="0" name=""/>
        <dsp:cNvSpPr/>
      </dsp:nvSpPr>
      <dsp:spPr>
        <a:xfrm>
          <a:off x="3115752" y="308647"/>
          <a:ext cx="1401343" cy="1712991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6000" r="-1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B15C88-5D2B-442F-923C-3A384126117F}">
      <dsp:nvSpPr>
        <dsp:cNvPr id="0" name=""/>
        <dsp:cNvSpPr/>
      </dsp:nvSpPr>
      <dsp:spPr>
        <a:xfrm>
          <a:off x="4606543" y="0"/>
          <a:ext cx="1490790" cy="5144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Generar una adecuada rendición de cuentas</a:t>
          </a:r>
          <a:endParaRPr lang="es-MX" sz="1400" kern="1200" dirty="0"/>
        </a:p>
      </dsp:txBody>
      <dsp:txXfrm>
        <a:off x="4606543" y="2057648"/>
        <a:ext cx="1490790" cy="2057648"/>
      </dsp:txXfrm>
    </dsp:sp>
    <dsp:sp modelId="{C95F4D9C-BDFC-49B5-8605-2A4AA778C477}">
      <dsp:nvSpPr>
        <dsp:cNvPr id="0" name=""/>
        <dsp:cNvSpPr/>
      </dsp:nvSpPr>
      <dsp:spPr>
        <a:xfrm>
          <a:off x="4651266" y="308647"/>
          <a:ext cx="1401343" cy="1712991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8000" r="-28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07B547-1B11-4847-9A96-B0BF14620B10}">
      <dsp:nvSpPr>
        <dsp:cNvPr id="0" name=""/>
        <dsp:cNvSpPr/>
      </dsp:nvSpPr>
      <dsp:spPr>
        <a:xfrm>
          <a:off x="6142057" y="0"/>
          <a:ext cx="1490790" cy="5144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Transparentar el ejercicio de la función pública</a:t>
          </a:r>
          <a:endParaRPr lang="es-MX" sz="1400" kern="1200" dirty="0"/>
        </a:p>
      </dsp:txBody>
      <dsp:txXfrm>
        <a:off x="6142057" y="2057648"/>
        <a:ext cx="1490790" cy="2057648"/>
      </dsp:txXfrm>
    </dsp:sp>
    <dsp:sp modelId="{235CACC6-BD67-4605-B819-E401BF5811FD}">
      <dsp:nvSpPr>
        <dsp:cNvPr id="0" name=""/>
        <dsp:cNvSpPr/>
      </dsp:nvSpPr>
      <dsp:spPr>
        <a:xfrm>
          <a:off x="6186781" y="308647"/>
          <a:ext cx="1401343" cy="1712991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73B896-FAEF-418D-A9D2-1A351B3E3863}">
      <dsp:nvSpPr>
        <dsp:cNvPr id="0" name=""/>
        <dsp:cNvSpPr/>
      </dsp:nvSpPr>
      <dsp:spPr>
        <a:xfrm>
          <a:off x="305313" y="4115296"/>
          <a:ext cx="7022220" cy="771618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F8BAD9-3707-4AA7-8AD3-FA7BFA54C795}">
      <dsp:nvSpPr>
        <dsp:cNvPr id="0" name=""/>
        <dsp:cNvSpPr/>
      </dsp:nvSpPr>
      <dsp:spPr>
        <a:xfrm rot="5400000">
          <a:off x="-384959" y="1502268"/>
          <a:ext cx="1700117" cy="20519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41C256-9B99-41C4-B8FC-E102B26CD586}">
      <dsp:nvSpPr>
        <dsp:cNvPr id="0" name=""/>
        <dsp:cNvSpPr/>
      </dsp:nvSpPr>
      <dsp:spPr>
        <a:xfrm>
          <a:off x="4200" y="414390"/>
          <a:ext cx="2279925" cy="13679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Seguridad razonable sobre adecuado ejercicio de recursos públicos</a:t>
          </a:r>
          <a:endParaRPr lang="es-MX" sz="1400" kern="1200" dirty="0"/>
        </a:p>
      </dsp:txBody>
      <dsp:txXfrm>
        <a:off x="44266" y="454456"/>
        <a:ext cx="2199793" cy="1287823"/>
      </dsp:txXfrm>
    </dsp:sp>
    <dsp:sp modelId="{57AD3A76-245A-4964-8E05-C6FCCA90917A}">
      <dsp:nvSpPr>
        <dsp:cNvPr id="0" name=""/>
        <dsp:cNvSpPr/>
      </dsp:nvSpPr>
      <dsp:spPr>
        <a:xfrm rot="5400000">
          <a:off x="-384959" y="3212211"/>
          <a:ext cx="1700117" cy="20519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F88F97-0ACE-4894-8139-88392AB32036}">
      <dsp:nvSpPr>
        <dsp:cNvPr id="0" name=""/>
        <dsp:cNvSpPr/>
      </dsp:nvSpPr>
      <dsp:spPr>
        <a:xfrm>
          <a:off x="4200" y="2124334"/>
          <a:ext cx="2279925" cy="13679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Promover efectividad, eficiencia, economía, honradez y transparencia en operaciones, programas y proyectos</a:t>
          </a:r>
          <a:endParaRPr lang="es-MX" sz="1400" kern="1200" dirty="0"/>
        </a:p>
      </dsp:txBody>
      <dsp:txXfrm>
        <a:off x="44266" y="2164400"/>
        <a:ext cx="2199793" cy="1287823"/>
      </dsp:txXfrm>
    </dsp:sp>
    <dsp:sp modelId="{EFDA1D9A-9468-4A3C-ABDB-68F856836B9D}">
      <dsp:nvSpPr>
        <dsp:cNvPr id="0" name=""/>
        <dsp:cNvSpPr/>
      </dsp:nvSpPr>
      <dsp:spPr>
        <a:xfrm>
          <a:off x="470012" y="4067183"/>
          <a:ext cx="3022474" cy="20519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B76F29-365F-4B7B-ACC1-F019EF15E978}">
      <dsp:nvSpPr>
        <dsp:cNvPr id="0" name=""/>
        <dsp:cNvSpPr/>
      </dsp:nvSpPr>
      <dsp:spPr>
        <a:xfrm>
          <a:off x="4200" y="3834278"/>
          <a:ext cx="2279925" cy="13679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Medir eficacia en cumplimiento de objetivos y prevenir desviaciones</a:t>
          </a:r>
          <a:endParaRPr lang="es-MX" sz="1400" kern="1200" dirty="0"/>
        </a:p>
      </dsp:txBody>
      <dsp:txXfrm>
        <a:off x="44266" y="3874344"/>
        <a:ext cx="2199793" cy="1287823"/>
      </dsp:txXfrm>
    </dsp:sp>
    <dsp:sp modelId="{E2220E4D-F70D-48B4-B4B8-8FD9D0932A68}">
      <dsp:nvSpPr>
        <dsp:cNvPr id="0" name=""/>
        <dsp:cNvSpPr/>
      </dsp:nvSpPr>
      <dsp:spPr>
        <a:xfrm rot="16200000">
          <a:off x="2647340" y="3212211"/>
          <a:ext cx="1700117" cy="20519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164BF0-F106-4A36-B710-865955322B27}">
      <dsp:nvSpPr>
        <dsp:cNvPr id="0" name=""/>
        <dsp:cNvSpPr/>
      </dsp:nvSpPr>
      <dsp:spPr>
        <a:xfrm>
          <a:off x="3036501" y="3834278"/>
          <a:ext cx="2279925" cy="13679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Mantener un adecuado manejo de recursos públicos y promover su aplicación con apego a la legalidad</a:t>
          </a:r>
          <a:endParaRPr lang="es-MX" sz="1400" kern="1200" dirty="0"/>
        </a:p>
      </dsp:txBody>
      <dsp:txXfrm>
        <a:off x="3076567" y="3874344"/>
        <a:ext cx="2199793" cy="1287823"/>
      </dsp:txXfrm>
    </dsp:sp>
    <dsp:sp modelId="{ECFE5985-E37D-412C-A87A-B4CEDAA08653}">
      <dsp:nvSpPr>
        <dsp:cNvPr id="0" name=""/>
        <dsp:cNvSpPr/>
      </dsp:nvSpPr>
      <dsp:spPr>
        <a:xfrm rot="16200000">
          <a:off x="2647340" y="1502268"/>
          <a:ext cx="1700117" cy="20519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E9DAA1-95B4-477D-9A18-22481DD394E2}">
      <dsp:nvSpPr>
        <dsp:cNvPr id="0" name=""/>
        <dsp:cNvSpPr/>
      </dsp:nvSpPr>
      <dsp:spPr>
        <a:xfrm>
          <a:off x="3036501" y="2124334"/>
          <a:ext cx="2279925" cy="13679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Generar información veraz, confiable y oportuna</a:t>
          </a:r>
          <a:endParaRPr lang="es-MX" sz="1400" kern="1200" dirty="0"/>
        </a:p>
      </dsp:txBody>
      <dsp:txXfrm>
        <a:off x="3076567" y="2164400"/>
        <a:ext cx="2199793" cy="1287823"/>
      </dsp:txXfrm>
    </dsp:sp>
    <dsp:sp modelId="{4889A553-074E-442C-960C-985BE7059E35}">
      <dsp:nvSpPr>
        <dsp:cNvPr id="0" name=""/>
        <dsp:cNvSpPr/>
      </dsp:nvSpPr>
      <dsp:spPr>
        <a:xfrm rot="491875">
          <a:off x="3481746" y="870633"/>
          <a:ext cx="3063606" cy="20519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297A2E-338B-49B9-806C-2E3D22B91734}">
      <dsp:nvSpPr>
        <dsp:cNvPr id="0" name=""/>
        <dsp:cNvSpPr/>
      </dsp:nvSpPr>
      <dsp:spPr>
        <a:xfrm>
          <a:off x="3036501" y="414390"/>
          <a:ext cx="2279925" cy="13679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Asegurar cumplimiento del marco legal y normativo en la administración y ejecución de operaciones, programas y proyectos</a:t>
          </a:r>
          <a:endParaRPr lang="es-MX" sz="1400" kern="1200" dirty="0"/>
        </a:p>
      </dsp:txBody>
      <dsp:txXfrm>
        <a:off x="3076567" y="454456"/>
        <a:ext cx="2199793" cy="1287823"/>
      </dsp:txXfrm>
    </dsp:sp>
    <dsp:sp modelId="{57768300-FF16-43CC-9100-6981A8DB474C}">
      <dsp:nvSpPr>
        <dsp:cNvPr id="0" name=""/>
        <dsp:cNvSpPr/>
      </dsp:nvSpPr>
      <dsp:spPr>
        <a:xfrm>
          <a:off x="6068801" y="414390"/>
          <a:ext cx="2279925" cy="22677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Salvaguardar, preservar y mantener los recursos públicos en condiciones de integridad, transparencia y disponibilidad para los fines a que están destinados.</a:t>
          </a:r>
          <a:endParaRPr lang="es-MX" sz="1200" kern="1200" dirty="0"/>
        </a:p>
      </dsp:txBody>
      <dsp:txXfrm>
        <a:off x="6135222" y="480811"/>
        <a:ext cx="2147083" cy="21349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3CC041-A866-48B3-AD25-C3AC8725B3F9}">
      <dsp:nvSpPr>
        <dsp:cNvPr id="0" name=""/>
        <dsp:cNvSpPr/>
      </dsp:nvSpPr>
      <dsp:spPr>
        <a:xfrm>
          <a:off x="905" y="240932"/>
          <a:ext cx="3530958" cy="21185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Promover el establecimiento, actualización y seguimiento del CI</a:t>
          </a:r>
          <a:endParaRPr lang="es-MX" sz="2400" kern="1200" dirty="0"/>
        </a:p>
      </dsp:txBody>
      <dsp:txXfrm>
        <a:off x="905" y="240932"/>
        <a:ext cx="3530958" cy="2118575"/>
      </dsp:txXfrm>
    </dsp:sp>
    <dsp:sp modelId="{AEB4B9B4-BBF5-4771-9F7F-33D6564FA873}">
      <dsp:nvSpPr>
        <dsp:cNvPr id="0" name=""/>
        <dsp:cNvSpPr/>
      </dsp:nvSpPr>
      <dsp:spPr>
        <a:xfrm>
          <a:off x="3884959" y="240932"/>
          <a:ext cx="3530958" cy="21185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Coadyuvar al cumplimiento oportuno de objetivos y metas con enfoque a resultados</a:t>
          </a:r>
          <a:endParaRPr lang="es-MX" sz="2400" kern="1200" dirty="0"/>
        </a:p>
      </dsp:txBody>
      <dsp:txXfrm>
        <a:off x="3884959" y="240932"/>
        <a:ext cx="3530958" cy="2118575"/>
      </dsp:txXfrm>
    </dsp:sp>
    <dsp:sp modelId="{E0E51CAF-B5D0-4D88-8A7C-74AEEF5E3028}">
      <dsp:nvSpPr>
        <dsp:cNvPr id="0" name=""/>
        <dsp:cNvSpPr/>
      </dsp:nvSpPr>
      <dsp:spPr>
        <a:xfrm>
          <a:off x="905" y="2712603"/>
          <a:ext cx="3530958" cy="21185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Impulsar la prevención de materialización de riesgos y su recurrencia conforme su importancia</a:t>
          </a:r>
          <a:endParaRPr lang="es-MX" sz="2400" kern="1200" dirty="0"/>
        </a:p>
      </dsp:txBody>
      <dsp:txXfrm>
        <a:off x="905" y="2712603"/>
        <a:ext cx="3530958" cy="2118575"/>
      </dsp:txXfrm>
    </dsp:sp>
    <dsp:sp modelId="{847CB761-F64A-4324-8561-902481D03D64}">
      <dsp:nvSpPr>
        <dsp:cNvPr id="0" name=""/>
        <dsp:cNvSpPr/>
      </dsp:nvSpPr>
      <dsp:spPr>
        <a:xfrm>
          <a:off x="3884959" y="2712603"/>
          <a:ext cx="3530958" cy="21185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Dar seguimiento a los riesgos detectados para agregar seguridad razonable</a:t>
          </a:r>
          <a:endParaRPr lang="es-MX" sz="2400" kern="1200" dirty="0"/>
        </a:p>
      </dsp:txBody>
      <dsp:txXfrm>
        <a:off x="3884959" y="2712603"/>
        <a:ext cx="3530958" cy="21185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D7C4F41-E114-4065-98DE-8CDE06ED29E1}" type="datetimeFigureOut">
              <a:rPr lang="es-MX" smtClean="0"/>
              <a:t>25/11/2016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F36AF48-E5B4-48DF-8622-DB6CF3366231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4F41-E114-4065-98DE-8CDE06ED29E1}" type="datetimeFigureOut">
              <a:rPr lang="es-MX" smtClean="0"/>
              <a:t>25/11/2016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6AF48-E5B4-48DF-8622-DB6CF336623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4F41-E114-4065-98DE-8CDE06ED29E1}" type="datetimeFigureOut">
              <a:rPr lang="es-MX" smtClean="0"/>
              <a:t>25/11/2016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6AF48-E5B4-48DF-8622-DB6CF336623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D7C4F41-E114-4065-98DE-8CDE06ED29E1}" type="datetimeFigureOut">
              <a:rPr lang="es-MX" smtClean="0"/>
              <a:t>25/11/2016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F36AF48-E5B4-48DF-8622-DB6CF3366231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D7C4F41-E114-4065-98DE-8CDE06ED29E1}" type="datetimeFigureOut">
              <a:rPr lang="es-MX" smtClean="0"/>
              <a:t>25/11/2016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F36AF48-E5B4-48DF-8622-DB6CF3366231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4F41-E114-4065-98DE-8CDE06ED29E1}" type="datetimeFigureOut">
              <a:rPr lang="es-MX" smtClean="0"/>
              <a:t>25/11/2016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6AF48-E5B4-48DF-8622-DB6CF3366231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4F41-E114-4065-98DE-8CDE06ED29E1}" type="datetimeFigureOut">
              <a:rPr lang="es-MX" smtClean="0"/>
              <a:t>25/11/2016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6AF48-E5B4-48DF-8622-DB6CF3366231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D7C4F41-E114-4065-98DE-8CDE06ED29E1}" type="datetimeFigureOut">
              <a:rPr lang="es-MX" smtClean="0"/>
              <a:t>25/11/2016</a:t>
            </a:fld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F36AF48-E5B4-48DF-8622-DB6CF3366231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4F41-E114-4065-98DE-8CDE06ED29E1}" type="datetimeFigureOut">
              <a:rPr lang="es-MX" smtClean="0"/>
              <a:t>25/11/2016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6AF48-E5B4-48DF-8622-DB6CF336623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D7C4F41-E114-4065-98DE-8CDE06ED29E1}" type="datetimeFigureOut">
              <a:rPr lang="es-MX" smtClean="0"/>
              <a:t>25/11/2016</a:t>
            </a:fld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F36AF48-E5B4-48DF-8622-DB6CF3366231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D7C4F41-E114-4065-98DE-8CDE06ED29E1}" type="datetimeFigureOut">
              <a:rPr lang="es-MX" smtClean="0"/>
              <a:t>25/11/2016</a:t>
            </a:fld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F36AF48-E5B4-48DF-8622-DB6CF3366231}" type="slidenum">
              <a:rPr lang="es-MX" smtClean="0"/>
              <a:t>‹Nº›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D7C4F41-E114-4065-98DE-8CDE06ED29E1}" type="datetimeFigureOut">
              <a:rPr lang="es-MX" smtClean="0"/>
              <a:t>25/11/2016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F36AF48-E5B4-48DF-8622-DB6CF3366231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ctrTitle"/>
          </p:nvPr>
        </p:nvSpPr>
        <p:spPr>
          <a:xfrm>
            <a:off x="2051720" y="980729"/>
            <a:ext cx="6406480" cy="1944215"/>
          </a:xfrm>
        </p:spPr>
        <p:txBody>
          <a:bodyPr>
            <a:normAutofit/>
          </a:bodyPr>
          <a:lstStyle/>
          <a:p>
            <a:r>
              <a:rPr lang="es-MX" dirty="0" smtClean="0">
                <a:latin typeface="Aharoni" panose="02010803020104030203" pitchFamily="2" charset="-79"/>
                <a:cs typeface="Aharoni" panose="02010803020104030203" pitchFamily="2" charset="-79"/>
              </a:rPr>
              <a:t>LINEAMIENTOS GENERALES DE CONTROL INTERNO PARA LA ADMINISTRACIÓN PÚBLICA DEL ESTADO DE GUANAJUATO</a:t>
            </a:r>
            <a:endParaRPr lang="es-MX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8" name="7 Subtítulo"/>
          <p:cNvSpPr>
            <a:spLocks noGrp="1"/>
          </p:cNvSpPr>
          <p:nvPr>
            <p:ph type="subTitle" idx="1"/>
          </p:nvPr>
        </p:nvSpPr>
        <p:spPr>
          <a:xfrm>
            <a:off x="2339752" y="5661248"/>
            <a:ext cx="6552728" cy="888504"/>
          </a:xfrm>
        </p:spPr>
        <p:txBody>
          <a:bodyPr>
            <a:normAutofit/>
          </a:bodyPr>
          <a:lstStyle/>
          <a:p>
            <a:pPr algn="ctr"/>
            <a:r>
              <a:rPr lang="es-MX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INSTITUTO DE SALUD PÚBLICA DEL ESTADO DE GUANAJUATO</a:t>
            </a:r>
            <a:endParaRPr lang="es-MX" dirty="0">
              <a:solidFill>
                <a:srgbClr val="00B0F0"/>
              </a:solidFill>
              <a:latin typeface="Arial Black" panose="020B0A04020102020204" pitchFamily="34" charset="0"/>
            </a:endParaRPr>
          </a:p>
        </p:txBody>
      </p:sp>
      <p:pic>
        <p:nvPicPr>
          <p:cNvPr id="1027" name="Picture 3" descr="C:\Users\Usuario\AppData\Local\Microsoft\Windows\Temporary Internet Files\Content.IE5\RM9XKA25\Reunion_General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996952"/>
            <a:ext cx="3795944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8725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/>
          <a:lstStyle/>
          <a:p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FUNCIONES</a:t>
            </a:r>
          </a:p>
          <a:p>
            <a:pPr marL="0" indent="0">
              <a:buNone/>
            </a:pPr>
            <a:endParaRPr lang="es-MX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MX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119078431"/>
              </p:ext>
            </p:extLst>
          </p:nvPr>
        </p:nvGraphicFramePr>
        <p:xfrm>
          <a:off x="611560" y="1196752"/>
          <a:ext cx="7416824" cy="5072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1699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algn="ctr"/>
            <a:r>
              <a:rPr lang="es-MX" b="1" dirty="0" smtClean="0"/>
              <a:t>TÍTULO V Disposiciones Finales</a:t>
            </a:r>
            <a:endParaRPr lang="es-MX" b="1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294967295"/>
          </p:nvPr>
        </p:nvSpPr>
        <p:spPr>
          <a:xfrm>
            <a:off x="395536" y="1600200"/>
            <a:ext cx="7072064" cy="4873625"/>
          </a:xfrm>
        </p:spPr>
        <p:txBody>
          <a:bodyPr/>
          <a:lstStyle/>
          <a:p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Responsabilidad Administrativa</a:t>
            </a:r>
          </a:p>
          <a:p>
            <a:pPr marL="0" indent="0" algn="just">
              <a:buNone/>
            </a:pPr>
            <a:r>
              <a:rPr lang="es-MX" dirty="0" smtClean="0"/>
              <a:t>El incumplimiento de los LGCIAPEG se sancionará en los términos de la Ley de Responsabilidades Administrativas de los Servidores Públicos del Estado de Guanajuato y sus Municipios </a:t>
            </a:r>
          </a:p>
          <a:p>
            <a:pPr marL="0" indent="0">
              <a:buNone/>
            </a:pPr>
            <a:r>
              <a:rPr lang="es-MX" b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endParaRPr lang="es-MX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s-MX" b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endParaRPr lang="es-MX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MX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" name="9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4077072"/>
            <a:ext cx="3475021" cy="2462997"/>
          </a:xfrm>
          <a:prstGeom prst="rect">
            <a:avLst/>
          </a:prstGeom>
          <a:ln w="381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867580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/>
              <a:t>BIBLIOGRAFÍA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1988840"/>
            <a:ext cx="7467600" cy="3412976"/>
          </a:xfrm>
        </p:spPr>
        <p:txBody>
          <a:bodyPr/>
          <a:lstStyle/>
          <a:p>
            <a:pPr algn="just"/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Lineamientos Generales de Control Interno para la Administración Pública del Estado de Guanajuato.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Publicados el 20 de septiembre del 2016 en el Periódico Oficial del Gobierno del Estado de Guanajuato, Segunda Parte.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74119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04664"/>
            <a:ext cx="5400600" cy="3623187"/>
          </a:xfrm>
          <a:prstGeom prst="rect">
            <a:avLst/>
          </a:prstGeom>
          <a:ln w="76200">
            <a:solidFill>
              <a:schemeClr val="accent1"/>
            </a:solidFill>
          </a:ln>
        </p:spPr>
      </p:pic>
      <p:sp>
        <p:nvSpPr>
          <p:cNvPr id="5" name="4 Rectángulo redondeado"/>
          <p:cNvSpPr/>
          <p:nvPr/>
        </p:nvSpPr>
        <p:spPr>
          <a:xfrm>
            <a:off x="1547664" y="4581128"/>
            <a:ext cx="6120680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/>
              <a:t>DEPARTAMENTO DE CONTROL INTERNO</a:t>
            </a:r>
          </a:p>
          <a:p>
            <a:pPr algn="ctr"/>
            <a:endParaRPr lang="es-MX" b="1" dirty="0"/>
          </a:p>
          <a:p>
            <a:pPr algn="r"/>
            <a:r>
              <a:rPr lang="es-MX" b="1" dirty="0" smtClean="0"/>
              <a:t>Octubre del 2016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505340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es-MX" b="1" dirty="0" smtClean="0"/>
              <a:t>TÍTULO I Disposiciones Generales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/>
          </a:bodyPr>
          <a:lstStyle/>
          <a:p>
            <a:pPr algn="ctr"/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OBJETO</a:t>
            </a:r>
          </a:p>
          <a:p>
            <a:pPr marL="0" indent="0">
              <a:buNone/>
            </a:pPr>
            <a:r>
              <a:rPr lang="es-MX" dirty="0"/>
              <a:t>Establecer normativa </a:t>
            </a:r>
            <a:r>
              <a:rPr lang="es-MX" dirty="0" smtClean="0"/>
              <a:t>deberán </a:t>
            </a:r>
            <a:r>
              <a:rPr lang="es-MX" dirty="0"/>
              <a:t>observar las D y E de la APE.</a:t>
            </a:r>
          </a:p>
          <a:p>
            <a:pPr marL="0" indent="0">
              <a:buNone/>
            </a:pPr>
            <a:r>
              <a:rPr lang="es-MX" dirty="0"/>
              <a:t>	</a:t>
            </a:r>
            <a:endParaRPr lang="es-MX" dirty="0" smtClean="0"/>
          </a:p>
          <a:p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SUJETOS</a:t>
            </a:r>
          </a:p>
          <a:p>
            <a:pPr algn="r"/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COMPETENCIA</a:t>
            </a:r>
            <a:endParaRPr lang="es-MX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421526"/>
            <a:ext cx="2409825" cy="1895475"/>
          </a:xfrm>
          <a:prstGeom prst="rect">
            <a:avLst/>
          </a:prstGeom>
          <a:ln w="38100">
            <a:solidFill>
              <a:schemeClr val="accent1"/>
            </a:solidFill>
          </a:ln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3789040"/>
            <a:ext cx="1517898" cy="2210273"/>
          </a:xfrm>
          <a:prstGeom prst="rect">
            <a:avLst/>
          </a:prstGeom>
          <a:ln w="381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689048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051888630"/>
              </p:ext>
            </p:extLst>
          </p:nvPr>
        </p:nvGraphicFramePr>
        <p:xfrm>
          <a:off x="323528" y="980728"/>
          <a:ext cx="7632848" cy="5144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683568" y="404664"/>
            <a:ext cx="7467600" cy="964704"/>
          </a:xfrm>
        </p:spPr>
        <p:txBody>
          <a:bodyPr/>
          <a:lstStyle/>
          <a:p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FINES</a:t>
            </a:r>
            <a:endParaRPr lang="es-MX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132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/>
              <a:t>TÍTULO II </a:t>
            </a: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 smtClean="0"/>
              <a:t>Aplicación </a:t>
            </a:r>
            <a:r>
              <a:rPr lang="es-MX" b="1" dirty="0"/>
              <a:t>del control interno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SISTEMA DE CONTROL INTERNO</a:t>
            </a:r>
          </a:p>
          <a:p>
            <a:pPr marL="0" indent="0">
              <a:buNone/>
            </a:pPr>
            <a:r>
              <a:rPr lang="es-MX" dirty="0"/>
              <a:t>Ambiente ético, de calidad, mejora continua, eficiencia y cumplimiento a la ley. </a:t>
            </a:r>
          </a:p>
          <a:p>
            <a:pPr marL="0" indent="0">
              <a:buNone/>
            </a:pPr>
            <a:endParaRPr lang="es-MX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RESPONSABILIDAD</a:t>
            </a:r>
          </a:p>
          <a:p>
            <a:pPr marL="0" indent="0">
              <a:buNone/>
            </a:pPr>
            <a:r>
              <a:rPr lang="es-MX" dirty="0" smtClean="0"/>
              <a:t>Titular, vigilar dirección y cumplimiento de obligaciones (diseño, implementación, operación, prevención y anticorrupción)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5816" y="1412776"/>
            <a:ext cx="1616455" cy="2088023"/>
          </a:xfrm>
          <a:prstGeom prst="rect">
            <a:avLst/>
          </a:prstGeom>
          <a:ln w="38100">
            <a:solidFill>
              <a:schemeClr val="accent1"/>
            </a:solidFill>
          </a:ln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4725144"/>
            <a:ext cx="2209800" cy="1743075"/>
          </a:xfrm>
          <a:prstGeom prst="rect">
            <a:avLst/>
          </a:prstGeom>
          <a:ln w="381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389834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3284984"/>
            <a:ext cx="2304256" cy="2142350"/>
          </a:xfrm>
          <a:prstGeom prst="rect">
            <a:avLst/>
          </a:prstGeom>
          <a:ln w="38100">
            <a:solidFill>
              <a:schemeClr val="accent1"/>
            </a:solidFill>
          </a:ln>
        </p:spPr>
      </p:pic>
      <p:sp>
        <p:nvSpPr>
          <p:cNvPr id="7" name="2 Marcador de contenido"/>
          <p:cNvSpPr txBox="1">
            <a:spLocks noGrp="1"/>
          </p:cNvSpPr>
          <p:nvPr>
            <p:ph sz="quarter" idx="1"/>
          </p:nvPr>
        </p:nvSpPr>
        <p:spPr>
          <a:xfrm>
            <a:off x="3337520" y="4725144"/>
            <a:ext cx="2602632" cy="168478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800" dirty="0" smtClean="0"/>
              <a:t>Preventivo</a:t>
            </a:r>
          </a:p>
          <a:p>
            <a:r>
              <a:rPr lang="es-MX" sz="2800" dirty="0" err="1" smtClean="0"/>
              <a:t>Detectivo</a:t>
            </a:r>
            <a:endParaRPr lang="es-MX" sz="2800" dirty="0" smtClean="0"/>
          </a:p>
          <a:p>
            <a:r>
              <a:rPr lang="es-MX" sz="2800" dirty="0" smtClean="0"/>
              <a:t>Correctivo</a:t>
            </a:r>
            <a:endParaRPr lang="es-MX" sz="3600" dirty="0"/>
          </a:p>
        </p:txBody>
      </p:sp>
      <p:sp>
        <p:nvSpPr>
          <p:cNvPr id="8" name="7 Rectángulo redondeado"/>
          <p:cNvSpPr/>
          <p:nvPr/>
        </p:nvSpPr>
        <p:spPr>
          <a:xfrm>
            <a:off x="539552" y="836712"/>
            <a:ext cx="4680520" cy="31683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/>
              <a:t>Diseñado e implementado conforme circunstancias particulares, encaminado a:</a:t>
            </a:r>
          </a:p>
          <a:p>
            <a:pPr algn="ctr"/>
            <a:r>
              <a:rPr lang="es-MX" sz="2400" dirty="0" smtClean="0"/>
              <a:t>* Logro de objetivos</a:t>
            </a:r>
          </a:p>
          <a:p>
            <a:pPr algn="ctr"/>
            <a:r>
              <a:rPr lang="es-MX" sz="2400" dirty="0" smtClean="0"/>
              <a:t>* Cuidado de recursos públicos</a:t>
            </a:r>
          </a:p>
          <a:p>
            <a:pPr algn="ctr"/>
            <a:r>
              <a:rPr lang="es-MX" sz="2400" dirty="0" smtClean="0"/>
              <a:t>* Rendición de cuentas 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4165013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64860576"/>
              </p:ext>
            </p:extLst>
          </p:nvPr>
        </p:nvGraphicFramePr>
        <p:xfrm>
          <a:off x="251520" y="1052736"/>
          <a:ext cx="8352928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 fontScale="90000"/>
          </a:bodyPr>
          <a:lstStyle/>
          <a:p>
            <a:r>
              <a:rPr lang="es-MX" sz="3200" b="1" dirty="0">
                <a:solidFill>
                  <a:schemeClr val="accent1">
                    <a:lumMod val="75000"/>
                  </a:schemeClr>
                </a:solidFill>
              </a:rPr>
              <a:t>Objetivos del Control interno</a:t>
            </a:r>
            <a:br>
              <a:rPr lang="es-MX" sz="32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es-MX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824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332509"/>
            <a:ext cx="7467600" cy="6141443"/>
          </a:xfrm>
        </p:spPr>
        <p:txBody>
          <a:bodyPr/>
          <a:lstStyle/>
          <a:p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EVALUACIÓN</a:t>
            </a:r>
          </a:p>
          <a:p>
            <a:endParaRPr lang="es-MX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s-MX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s-MX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s-MX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s-MX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MX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INFORME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744881"/>
            <a:ext cx="3686175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36" y="744881"/>
            <a:ext cx="1469803" cy="1643666"/>
          </a:xfrm>
          <a:prstGeom prst="rect">
            <a:avLst/>
          </a:prstGeom>
        </p:spPr>
      </p:pic>
      <p:sp>
        <p:nvSpPr>
          <p:cNvPr id="5" name="4 Elipse"/>
          <p:cNvSpPr/>
          <p:nvPr/>
        </p:nvSpPr>
        <p:spPr>
          <a:xfrm>
            <a:off x="5436096" y="1308010"/>
            <a:ext cx="3096344" cy="15220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COORDINACIÓN DE LA CONTRALORÍA INTERNA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467544" y="2492896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Resultados de evaluación (recomendaciones y observaciones)</a:t>
            </a:r>
            <a:endParaRPr lang="es-MX" dirty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0696" y="3573015"/>
            <a:ext cx="2869656" cy="2297619"/>
          </a:xfrm>
          <a:prstGeom prst="rect">
            <a:avLst/>
          </a:prstGeom>
          <a:ln w="38100">
            <a:solidFill>
              <a:schemeClr val="accent1"/>
            </a:solidFill>
          </a:ln>
        </p:spPr>
      </p:pic>
      <p:sp>
        <p:nvSpPr>
          <p:cNvPr id="8" name="7 CuadroTexto"/>
          <p:cNvSpPr txBox="1"/>
          <p:nvPr/>
        </p:nvSpPr>
        <p:spPr>
          <a:xfrm>
            <a:off x="1043608" y="4393307"/>
            <a:ext cx="38884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Anual, último día hábil de enero, resultados y avances más relevantes (requieren atención para mejorar procesos y evitar debilitamiento).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49862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/>
              <a:t>TÍTULO III </a:t>
            </a:r>
            <a:br>
              <a:rPr lang="es-MX" b="1" dirty="0" smtClean="0"/>
            </a:br>
            <a:r>
              <a:rPr lang="es-MX" b="1" dirty="0" smtClean="0"/>
              <a:t>Estructura del Control Interno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1916832"/>
            <a:ext cx="7467600" cy="4104456"/>
          </a:xfrm>
        </p:spPr>
        <p:txBody>
          <a:bodyPr>
            <a:normAutofit fontScale="25000" lnSpcReduction="20000"/>
          </a:bodyPr>
          <a:lstStyle/>
          <a:p>
            <a:r>
              <a:rPr lang="es-MX" sz="8000" b="1" dirty="0" smtClean="0">
                <a:solidFill>
                  <a:schemeClr val="accent1">
                    <a:lumMod val="75000"/>
                  </a:schemeClr>
                </a:solidFill>
              </a:rPr>
              <a:t>ÍNDICE TEMÁTICO (Componentes)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s-MX" sz="8000" dirty="0" smtClean="0"/>
              <a:t> 5 Componentes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s-MX" sz="8000" dirty="0" smtClean="0"/>
              <a:t> 17 Principios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s-MX" sz="8000" dirty="0" smtClean="0"/>
              <a:t> 49 Puntos de Interés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s-MX" sz="8000" dirty="0" smtClean="0"/>
              <a:t> 112 Acciones de control (Entregables)</a:t>
            </a:r>
          </a:p>
          <a:p>
            <a:pPr marL="731520" lvl="2" indent="0">
              <a:buNone/>
            </a:pPr>
            <a:endParaRPr lang="es-MX" sz="8000" dirty="0"/>
          </a:p>
          <a:p>
            <a:pPr marL="731520" lvl="2" indent="0">
              <a:buNone/>
            </a:pPr>
            <a:endParaRPr lang="es-MX" sz="8000" dirty="0" smtClean="0"/>
          </a:p>
          <a:p>
            <a:r>
              <a:rPr lang="es-MX" sz="8000" b="1" dirty="0" smtClean="0">
                <a:solidFill>
                  <a:schemeClr val="accent1">
                    <a:lumMod val="75000"/>
                  </a:schemeClr>
                </a:solidFill>
              </a:rPr>
              <a:t>MATRÍZ DE ADMINISTRACIÓN DE RIESGOS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s-MX" sz="8000" dirty="0" smtClean="0"/>
              <a:t> Análisis FODA</a:t>
            </a:r>
            <a:endParaRPr lang="es-MX" sz="8000" dirty="0"/>
          </a:p>
          <a:p>
            <a:pPr lvl="2">
              <a:buFont typeface="Wingdings" panose="05000000000000000000" pitchFamily="2" charset="2"/>
              <a:buChar char="v"/>
            </a:pPr>
            <a:r>
              <a:rPr lang="es-MX" sz="8000" dirty="0"/>
              <a:t> </a:t>
            </a:r>
            <a:r>
              <a:rPr lang="es-MX" sz="8000" dirty="0" smtClean="0"/>
              <a:t>Identificación de riesgos</a:t>
            </a:r>
            <a:endParaRPr lang="es-MX" sz="8000" dirty="0"/>
          </a:p>
          <a:p>
            <a:pPr lvl="2">
              <a:buFont typeface="Wingdings" panose="05000000000000000000" pitchFamily="2" charset="2"/>
              <a:buChar char="v"/>
            </a:pPr>
            <a:r>
              <a:rPr lang="es-MX" sz="8000" dirty="0"/>
              <a:t> </a:t>
            </a:r>
            <a:r>
              <a:rPr lang="es-MX" sz="8000" dirty="0" smtClean="0"/>
              <a:t>Evaluación de Riesgos</a:t>
            </a:r>
            <a:endParaRPr lang="es-MX" sz="8000" dirty="0"/>
          </a:p>
          <a:p>
            <a:pPr lvl="2">
              <a:buFont typeface="Wingdings" panose="05000000000000000000" pitchFamily="2" charset="2"/>
              <a:buChar char="v"/>
            </a:pPr>
            <a:r>
              <a:rPr lang="es-MX" sz="8000" dirty="0"/>
              <a:t> </a:t>
            </a:r>
            <a:r>
              <a:rPr lang="es-MX" sz="8000" dirty="0" smtClean="0"/>
              <a:t>Análisis y respuesta a los riesgos</a:t>
            </a:r>
            <a:endParaRPr lang="es-MX" sz="8000" dirty="0"/>
          </a:p>
          <a:p>
            <a:pPr marL="0" indent="0">
              <a:buNone/>
            </a:pPr>
            <a:endParaRPr lang="es-MX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MX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8869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 fontScale="90000"/>
          </a:bodyPr>
          <a:lstStyle/>
          <a:p>
            <a:r>
              <a:rPr lang="es-MX" sz="2800" b="1" dirty="0" smtClean="0"/>
              <a:t>TÍTULO </a:t>
            </a:r>
            <a:r>
              <a:rPr lang="es-MX" sz="2800" b="1" dirty="0"/>
              <a:t>IV Comité de Control Interno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/>
          <a:lstStyle/>
          <a:p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GENERALES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s-MX" sz="2400" dirty="0" smtClean="0"/>
              <a:t>Coordinador de Control Interno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s-MX" sz="2400" dirty="0" smtClean="0"/>
              <a:t>Comité de Control Interno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s-MX" sz="2400" dirty="0" smtClean="0"/>
              <a:t>Titular y Suplente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s-MX" sz="2400" dirty="0" smtClean="0"/>
              <a:t>Sesionar 2 veces por ejercicio</a:t>
            </a:r>
          </a:p>
          <a:p>
            <a:pPr marL="0" indent="0">
              <a:buNone/>
            </a:pPr>
            <a:r>
              <a:rPr lang="es-MX" b="1" dirty="0">
                <a:solidFill>
                  <a:schemeClr val="accent1">
                    <a:lumMod val="75000"/>
                  </a:schemeClr>
                </a:solidFill>
              </a:rPr>
              <a:t>	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4077072"/>
            <a:ext cx="4032448" cy="1914525"/>
          </a:xfrm>
          <a:prstGeom prst="rect">
            <a:avLst/>
          </a:prstGeom>
          <a:ln w="381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9462426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667</TotalTime>
  <Words>483</Words>
  <Application>Microsoft Office PowerPoint</Application>
  <PresentationFormat>Presentación en pantalla (4:3)</PresentationFormat>
  <Paragraphs>86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Mirador</vt:lpstr>
      <vt:lpstr>LINEAMIENTOS GENERALES DE CONTROL INTERNO PARA LA ADMINISTRACIÓN PÚBLICA DEL ESTADO DE GUANAJUATO</vt:lpstr>
      <vt:lpstr>TÍTULO I Disposiciones Generales</vt:lpstr>
      <vt:lpstr>Presentación de PowerPoint</vt:lpstr>
      <vt:lpstr>TÍTULO II  Aplicación del control interno</vt:lpstr>
      <vt:lpstr>Presentación de PowerPoint</vt:lpstr>
      <vt:lpstr>Objetivos del Control interno </vt:lpstr>
      <vt:lpstr>Presentación de PowerPoint</vt:lpstr>
      <vt:lpstr>TÍTULO III  Estructura del Control Interno</vt:lpstr>
      <vt:lpstr>TÍTULO IV Comité de Control Interno</vt:lpstr>
      <vt:lpstr>Presentación de PowerPoint</vt:lpstr>
      <vt:lpstr>TÍTULO V Disposiciones Finales</vt:lpstr>
      <vt:lpstr>BIBLIOGRAFÍA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LINEAMIENTOS GENERALES DE CONTROL INTERNO PARA LA ADMINISTRACIÓN PÚBLICA DEL ESTADO DE GUANAJUATO</dc:title>
  <dc:creator>Usuario</dc:creator>
  <cp:lastModifiedBy>Usuario</cp:lastModifiedBy>
  <cp:revision>28</cp:revision>
  <dcterms:created xsi:type="dcterms:W3CDTF">2016-10-27T14:27:37Z</dcterms:created>
  <dcterms:modified xsi:type="dcterms:W3CDTF">2016-11-25T22:53:24Z</dcterms:modified>
</cp:coreProperties>
</file>